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6" r:id="rId8"/>
    <p:sldId id="267" r:id="rId9"/>
    <p:sldId id="268" r:id="rId10"/>
    <p:sldId id="269" r:id="rId11"/>
    <p:sldId id="270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-melange.com/gsoc/homepage/google/gsoc2015" TargetMode="External"/><Relationship Id="rId3" Type="http://schemas.openxmlformats.org/officeDocument/2006/relationships/hyperlink" Target="https://www.owasp.org/index.php/Summer_Code_Sprint2015" TargetMode="External"/><Relationship Id="rId7" Type="http://schemas.openxmlformats.org/officeDocument/2006/relationships/hyperlink" Target="https://trac.torproject.org/projects/tor/wiki/org/TorSoP" TargetMode="External"/><Relationship Id="rId2" Type="http://schemas.openxmlformats.org/officeDocument/2006/relationships/hyperlink" Target="https://season.kd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ailsgirlssummerofcode.org/" TargetMode="External"/><Relationship Id="rId5" Type="http://schemas.openxmlformats.org/officeDocument/2006/relationships/hyperlink" Target="https://www.gnome.org/outreachy/" TargetMode="External"/><Relationship Id="rId10" Type="http://schemas.openxmlformats.org/officeDocument/2006/relationships/hyperlink" Target="https://github.com/tapasweni-pathak/SOC-Programs" TargetMode="External"/><Relationship Id="rId4" Type="http://schemas.openxmlformats.org/officeDocument/2006/relationships/hyperlink" Target="https://wiki.mozilla.org/Security/Automation/Winter_Of_Security_2015" TargetMode="External"/><Relationship Id="rId9" Type="http://schemas.openxmlformats.org/officeDocument/2006/relationships/hyperlink" Target="http://sophia.estec.esa.int/socis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3899" y="1902278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Getting Started With Contributing To Open 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Tapasweni </a:t>
            </a:r>
            <a:r>
              <a:rPr lang="en-US" dirty="0" smtClean="0"/>
              <a:t>Pathak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0800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Beginner Friendly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Gnome-love bugs.</a:t>
            </a:r>
          </a:p>
          <a:p>
            <a:r>
              <a:rPr lang="en-US" dirty="0" smtClean="0"/>
              <a:t>Linux Kernel newbies.</a:t>
            </a:r>
          </a:p>
          <a:p>
            <a:r>
              <a:rPr lang="en-US" dirty="0" err="1" smtClean="0"/>
              <a:t>WhatcanIdoforMozilla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981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Season of </a:t>
            </a:r>
            <a:r>
              <a:rPr lang="en-US" dirty="0" smtClean="0">
                <a:hlinkClick r:id="rId2"/>
              </a:rPr>
              <a:t>KDE</a:t>
            </a:r>
            <a:endParaRPr lang="en-US" dirty="0" smtClean="0"/>
          </a:p>
          <a:p>
            <a:r>
              <a:rPr lang="en-US" dirty="0">
                <a:hlinkClick r:id="rId3"/>
              </a:rPr>
              <a:t>OWASP </a:t>
            </a:r>
            <a:r>
              <a:rPr lang="en-US" dirty="0" smtClean="0">
                <a:hlinkClick r:id="rId3"/>
              </a:rPr>
              <a:t>SOC</a:t>
            </a:r>
            <a:endParaRPr lang="en-US" dirty="0" smtClean="0"/>
          </a:p>
          <a:p>
            <a:r>
              <a:rPr lang="en-US" dirty="0">
                <a:hlinkClick r:id="rId4"/>
              </a:rPr>
              <a:t>Mozilla Winter of </a:t>
            </a:r>
            <a:r>
              <a:rPr lang="en-US" dirty="0" smtClean="0">
                <a:hlinkClick r:id="rId4"/>
              </a:rPr>
              <a:t>Security</a:t>
            </a:r>
            <a:endParaRPr lang="en-US" dirty="0" smtClean="0"/>
          </a:p>
          <a:p>
            <a:r>
              <a:rPr lang="en-US" dirty="0" err="1" smtClean="0">
                <a:hlinkClick r:id="rId5"/>
              </a:rPr>
              <a:t>Outreachy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RGSOC</a:t>
            </a:r>
            <a:endParaRPr lang="en-US" dirty="0" smtClean="0"/>
          </a:p>
          <a:p>
            <a:r>
              <a:rPr lang="en-US" dirty="0">
                <a:hlinkClick r:id="rId7"/>
              </a:rPr>
              <a:t>TOR Summer of </a:t>
            </a:r>
            <a:r>
              <a:rPr lang="en-US" dirty="0" smtClean="0">
                <a:hlinkClick r:id="rId7"/>
              </a:rPr>
              <a:t>Privacy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GSOC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SOCIS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More SOC-Programs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37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documentation.</a:t>
            </a:r>
          </a:p>
          <a:p>
            <a:r>
              <a:rPr lang="en-US" dirty="0" smtClean="0"/>
              <a:t>Ask.</a:t>
            </a:r>
          </a:p>
          <a:p>
            <a:r>
              <a:rPr lang="en-US" dirty="0" smtClean="0"/>
              <a:t>Learn if you don’t know the technology that the project uses.</a:t>
            </a:r>
          </a:p>
          <a:p>
            <a:r>
              <a:rPr lang="en-US" dirty="0" smtClean="0"/>
              <a:t>Lurk on IRC’s.</a:t>
            </a:r>
          </a:p>
          <a:p>
            <a:r>
              <a:rPr lang="en-US" dirty="0" smtClean="0"/>
              <a:t>Read.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160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get scared, get started!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036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3654" y="2133600"/>
            <a:ext cx="8911687" cy="128089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4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contributions can be 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</a:p>
          <a:p>
            <a:r>
              <a:rPr lang="en-US" dirty="0" smtClean="0"/>
              <a:t>Documentation Patches</a:t>
            </a:r>
          </a:p>
          <a:p>
            <a:r>
              <a:rPr lang="en-US" dirty="0"/>
              <a:t>F</a:t>
            </a:r>
            <a:r>
              <a:rPr lang="en-US" dirty="0" smtClean="0"/>
              <a:t>inding a bug</a:t>
            </a:r>
          </a:p>
          <a:p>
            <a:r>
              <a:rPr lang="en-US" dirty="0" smtClean="0"/>
              <a:t>Raising an installation issue</a:t>
            </a:r>
          </a:p>
          <a:p>
            <a:r>
              <a:rPr lang="en-US" dirty="0" smtClean="0"/>
              <a:t>Blogs about your experience</a:t>
            </a:r>
          </a:p>
          <a:p>
            <a:r>
              <a:rPr lang="en-US" dirty="0" smtClean="0"/>
              <a:t>Answering a question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660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 contribute by..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your own project open source.</a:t>
            </a:r>
          </a:p>
          <a:p>
            <a:r>
              <a:rPr lang="en-US" dirty="0" smtClean="0"/>
              <a:t>Contributing to an already existing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71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Patch</a:t>
            </a:r>
          </a:p>
          <a:p>
            <a:r>
              <a:rPr lang="en-US" dirty="0" smtClean="0"/>
              <a:t>Issue, bug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3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Based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r>
              <a:rPr lang="en-US" dirty="0" smtClean="0"/>
              <a:t>Pull Request</a:t>
            </a:r>
          </a:p>
          <a:p>
            <a:r>
              <a:rPr lang="en-US" dirty="0" smtClean="0"/>
              <a:t>Fork</a:t>
            </a:r>
          </a:p>
          <a:p>
            <a:r>
              <a:rPr lang="en-US" dirty="0" smtClean="0"/>
              <a:t>Issue</a:t>
            </a:r>
          </a:p>
          <a:p>
            <a:r>
              <a:rPr lang="en-US" dirty="0" smtClean="0"/>
              <a:t>Star</a:t>
            </a:r>
          </a:p>
          <a:p>
            <a:r>
              <a:rPr lang="en-US" dirty="0" smtClean="0"/>
              <a:t>Watch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009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source code, clone, install, run.</a:t>
            </a:r>
          </a:p>
          <a:p>
            <a:r>
              <a:rPr lang="en-US" dirty="0" smtClean="0"/>
              <a:t>Find the documentation.</a:t>
            </a:r>
          </a:p>
          <a:p>
            <a:r>
              <a:rPr lang="en-US" dirty="0" smtClean="0"/>
              <a:t>Find the issue/bug tracker. Pick newbie friendly bugs.</a:t>
            </a:r>
          </a:p>
          <a:p>
            <a:r>
              <a:rPr lang="en-US" dirty="0" smtClean="0"/>
              <a:t>Find the mentor, maintainers of the project.</a:t>
            </a:r>
          </a:p>
          <a:p>
            <a:r>
              <a:rPr lang="en-US" dirty="0" smtClean="0"/>
              <a:t>Find the IRC channel, mailing list.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96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a good </a:t>
            </a:r>
            <a:r>
              <a:rPr lang="en-US" dirty="0" err="1" smtClean="0"/>
              <a:t>GitHub</a:t>
            </a:r>
            <a:r>
              <a:rPr lang="en-US" dirty="0" smtClean="0"/>
              <a:t> PR looks like?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056" y="1445079"/>
            <a:ext cx="6889977" cy="4898570"/>
          </a:xfrm>
        </p:spPr>
      </p:pic>
    </p:spTree>
    <p:extLst>
      <p:ext uri="{BB962C8B-B14F-4D97-AF65-F5344CB8AC3E}">
        <p14:creationId xmlns:p14="http://schemas.microsoft.com/office/powerpoint/2010/main" val="232793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 commit messages.</a:t>
            </a:r>
          </a:p>
          <a:p>
            <a:r>
              <a:rPr lang="en-US" dirty="0" smtClean="0"/>
              <a:t>Proper commit message division.</a:t>
            </a:r>
          </a:p>
          <a:p>
            <a:r>
              <a:rPr lang="en-US" dirty="0" smtClean="0"/>
              <a:t>Using closes, fixes in your PR to reference the issue.</a:t>
            </a:r>
          </a:p>
          <a:p>
            <a:r>
              <a:rPr lang="en-US" dirty="0" smtClean="0"/>
              <a:t>Adding a GIF or image of the output your code edits bring.</a:t>
            </a:r>
            <a:endParaRPr lang="en-US" dirty="0"/>
          </a:p>
          <a:p>
            <a:r>
              <a:rPr lang="en-US" dirty="0" smtClean="0"/>
              <a:t>Explain your changes.</a:t>
            </a:r>
          </a:p>
          <a:p>
            <a:r>
              <a:rPr lang="en-US" dirty="0" smtClean="0"/>
              <a:t>Use proper Markdown.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124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all open source project on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7198" y="2982686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40283375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75</TotalTime>
  <Words>241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Getting Started With Contributing To Open Sources</vt:lpstr>
      <vt:lpstr>Your contributions can be ..</vt:lpstr>
      <vt:lpstr>You can contribute by..</vt:lpstr>
      <vt:lpstr>Some Terminologies</vt:lpstr>
      <vt:lpstr>GitHub Based Terminologies</vt:lpstr>
      <vt:lpstr>Where to start? </vt:lpstr>
      <vt:lpstr>How does a good GitHub PR looks like?</vt:lpstr>
      <vt:lpstr>PowerPoint Presentation</vt:lpstr>
      <vt:lpstr>Are all open source project on GitHub?</vt:lpstr>
      <vt:lpstr>Beginner Friendly Resources</vt:lpstr>
      <vt:lpstr>Open Source Programs</vt:lpstr>
      <vt:lpstr>Do’s</vt:lpstr>
      <vt:lpstr>Don’ts</vt:lpstr>
      <vt:lpstr>Questions?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Contributing To Open Sources</dc:title>
  <dc:creator>Pathak, Tapasweni</dc:creator>
  <cp:lastModifiedBy>Pathak, Tapasweni</cp:lastModifiedBy>
  <cp:revision>8</cp:revision>
  <dcterms:created xsi:type="dcterms:W3CDTF">2016-02-22T09:29:26Z</dcterms:created>
  <dcterms:modified xsi:type="dcterms:W3CDTF">2016-03-14T05:39:28Z</dcterms:modified>
</cp:coreProperties>
</file>