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620-76BF-B84D-A092-217A51CF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6F04-9453-C243-9284-E1D50BB4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20F-76F6-E644-84AF-C5338FB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9DD6-5979-114E-86D5-C83BE4C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1E89-5377-B744-A66B-4C3688A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410-0F5E-7B4F-A352-60F3D7D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C426-CC01-6743-B6C5-27E586DE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CBE7-11A4-044F-8408-875B9F54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F909-F7E8-984F-B81B-9A6C84C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90B-8BF4-C347-8DD1-1800E94B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9A38-039C-5948-ACE1-A21A96E9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8619-1A16-7E41-9429-EF5B87E6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2E9-748B-1143-9F65-3D02FF44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E601-A2EF-4B4A-829A-A363432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F409-45AA-D84C-AE33-3B76687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A1F-6D67-5444-94F1-66A158DC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FC0C-BE7E-6A4A-91A8-2F6ECE9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FB11-A356-4C48-A6FA-75EE363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7088-D01F-EA42-BCFD-C5981EA3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72A9-FD89-5840-95D5-B2D6C66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06B7-4831-A046-BEF2-290C58E7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3145-68EF-7248-AD85-8BE879F4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EFBF-8CFE-5640-ACA0-7350035C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EAB4-183E-E644-AEE4-EFAA68DB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61A-1142-6A44-B843-1FF05B42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27-DAE0-3B4B-88FA-5D13551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D947-4077-6B40-A6B0-328DEA25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804B2-2628-EA49-BEF4-5F17E577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7F3D-7ED7-1048-AAD6-19A55663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C85A-BF56-8F42-91F7-D6D0337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06F2-D74A-AA4C-9B05-6BE9658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605A-DF9A-D348-AEBB-7D04EA7C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E6C9-E203-3C42-87F2-EE8AA6DA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F7B6-07E0-8B49-B244-EC6A8F8E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7E86A-A0B9-774C-9E0B-B25FBD9B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AAFB-3A13-5043-A3F3-043C59E8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0C89A-BD90-004A-AD5D-B9DDF960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A3506-E128-4242-BC0F-B267416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3E6AA-5334-9543-B80C-9357221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9DA-E7D1-9846-BCDE-CC13E16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99F4-82A1-9A43-B177-6AF301D3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E043-9771-7B42-B0AA-3439F8D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E15D5-43F3-5F48-9852-8D54D8E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CC55-60B4-354E-B23E-A1D04347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ED8F3-2F5C-CC47-9022-28FF49C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41D2-98F0-0F49-B262-6C1E91F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69A8-4A25-624D-913B-D8ADFFD4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B74-C78E-1B43-9635-528D8C72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B385-A998-484E-BBE7-0E530529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1EA2-57DE-6243-8AD4-63EB387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5710-3443-5349-912E-18AFF869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6923-103C-6C43-8038-21938F0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2378-C19B-6849-9A31-D20749C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5FB6-8D24-E84C-967A-77A02481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9443-8EBE-5643-8537-9DA128C8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E5DD-4B5E-3440-935B-76BED6A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D4B0-4FC9-1A42-962A-95DD62A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461A-B184-8E44-91E3-1061AB5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1D21-F7DA-5941-AF0C-73DC765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66C4-396F-B84C-8FD1-27C3D02F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D804-0BCB-9047-BEE3-18339184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631D-289E-CA48-B1EC-83F24853B907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653B-4660-8E4A-ACC3-7138656A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9179-03DB-7343-AF9A-75B00A3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E119-EB07-FF4C-9303-135087ED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D55E-5A1F-6041-AA49-F6E822A8C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</p:spTree>
    <p:extLst>
      <p:ext uri="{BB962C8B-B14F-4D97-AF65-F5344CB8AC3E}">
        <p14:creationId xmlns:p14="http://schemas.microsoft.com/office/powerpoint/2010/main" val="27405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29" y="382524"/>
            <a:ext cx="3324605" cy="3429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074" y="1128394"/>
          <a:ext cx="11073126" cy="5317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4538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0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Sp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int 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Task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User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Stories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Priority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68580" indent="403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Issue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ncoun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e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Start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Date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304800" marR="491490" indent="457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End </a:t>
                      </a:r>
                      <a:r>
                        <a:rPr sz="1800" spc="-434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D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Status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120650" indent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Task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P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oin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ts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4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9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6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b="1" spc="-25" dirty="0">
                          <a:latin typeface="Rockwell"/>
                          <a:cs typeface="Rockwell"/>
                        </a:rPr>
                        <a:t>as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k</a:t>
                      </a:r>
                      <a:r>
                        <a:rPr sz="1800" b="1" spc="-8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9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Rockwell"/>
                          <a:cs typeface="Rockwell"/>
                        </a:rPr>
                        <a:t>Faculty 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Registration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 authent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i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cations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None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Rockwell"/>
                          <a:cs typeface="Rockwell"/>
                        </a:rPr>
                        <a:t>01/27/2021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02/03/2021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Completed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3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41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6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b="1" spc="-25" dirty="0">
                          <a:latin typeface="Rockwell"/>
                          <a:cs typeface="Rockwell"/>
                        </a:rPr>
                        <a:t>as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k</a:t>
                      </a:r>
                      <a:r>
                        <a:rPr sz="1800" b="1" spc="-8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2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9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Rockwell"/>
                          <a:cs typeface="Rockwell"/>
                        </a:rPr>
                        <a:t>Faculty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Login 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authent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i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cations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None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02/04/2021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Rockwell"/>
                          <a:cs typeface="Rockwell"/>
                        </a:rPr>
                        <a:t>02/08/2021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Completed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2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287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7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b="1" spc="-25" dirty="0">
                          <a:latin typeface="Rockwell"/>
                          <a:cs typeface="Rockwell"/>
                        </a:rPr>
                        <a:t>as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k</a:t>
                      </a:r>
                      <a:r>
                        <a:rPr sz="1800" b="1" spc="-8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3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6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sz="1800" spc="-105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ea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35" dirty="0">
                          <a:latin typeface="Rockwell"/>
                          <a:cs typeface="Rockwell"/>
                        </a:rPr>
                        <a:t>f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acu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lt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y  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options</a:t>
                      </a:r>
                      <a:r>
                        <a:rPr sz="1800" spc="-3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page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None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02/08/2021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02/12/2021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Completed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3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8395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7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20" dirty="0">
                          <a:latin typeface="Rockwell"/>
                          <a:cs typeface="Rockwell"/>
                        </a:rPr>
                        <a:t>Task</a:t>
                      </a:r>
                      <a:r>
                        <a:rPr sz="1800" b="1" spc="-5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b="1" dirty="0">
                          <a:latin typeface="Rockwell"/>
                          <a:cs typeface="Rockwell"/>
                        </a:rPr>
                        <a:t>4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63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Rockwell"/>
                          <a:cs typeface="Rockwell"/>
                        </a:rPr>
                        <a:t>Linking 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faculty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options 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page 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to 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30" dirty="0">
                          <a:latin typeface="Rockwell"/>
                          <a:cs typeface="Rockwell"/>
                        </a:rPr>
                        <a:t>provide 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options </a:t>
                      </a:r>
                      <a:r>
                        <a:rPr sz="1800" spc="-434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to </a:t>
                      </a:r>
                      <a:r>
                        <a:rPr sz="1800" spc="-25" dirty="0">
                          <a:latin typeface="Rockwell"/>
                          <a:cs typeface="Rockwell"/>
                        </a:rPr>
                        <a:t>Capture 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 image/ </a:t>
                      </a:r>
                      <a:r>
                        <a:rPr sz="1800" spc="-40" dirty="0">
                          <a:latin typeface="Rockwell"/>
                          <a:cs typeface="Rockwell"/>
                        </a:rPr>
                        <a:t>browse </a:t>
                      </a:r>
                      <a:r>
                        <a:rPr sz="1800" spc="-3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image</a:t>
                      </a:r>
                      <a:r>
                        <a:rPr sz="1800" spc="-4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to</a:t>
                      </a:r>
                      <a:r>
                        <a:rPr sz="1800" spc="-5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spc="-15" dirty="0">
                          <a:latin typeface="Rockwell"/>
                          <a:cs typeface="Rockwell"/>
                        </a:rPr>
                        <a:t>upload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None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02/13/2021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02/20/2021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Rockwell"/>
                          <a:cs typeface="Rockwell"/>
                        </a:rPr>
                        <a:t>Completed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5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806" y="6229350"/>
            <a:ext cx="458470" cy="458470"/>
            <a:chOff x="11401806" y="6229350"/>
            <a:chExt cx="458470" cy="45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806" y="6229350"/>
              <a:ext cx="457962" cy="4579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381" y="6257925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580"/>
                  </a:moveTo>
                  <a:lnTo>
                    <a:pt x="5334" y="153822"/>
                  </a:lnTo>
                  <a:lnTo>
                    <a:pt x="20320" y="111810"/>
                  </a:lnTo>
                  <a:lnTo>
                    <a:pt x="43815" y="74752"/>
                  </a:lnTo>
                  <a:lnTo>
                    <a:pt x="74802" y="43840"/>
                  </a:lnTo>
                  <a:lnTo>
                    <a:pt x="111760" y="20281"/>
                  </a:lnTo>
                  <a:lnTo>
                    <a:pt x="153797" y="5270"/>
                  </a:lnTo>
                  <a:lnTo>
                    <a:pt x="199644" y="0"/>
                  </a:lnTo>
                  <a:lnTo>
                    <a:pt x="245364" y="5270"/>
                  </a:lnTo>
                  <a:lnTo>
                    <a:pt x="287400" y="20281"/>
                  </a:lnTo>
                  <a:lnTo>
                    <a:pt x="324358" y="43840"/>
                  </a:lnTo>
                  <a:lnTo>
                    <a:pt x="355346" y="74752"/>
                  </a:lnTo>
                  <a:lnTo>
                    <a:pt x="378841" y="111810"/>
                  </a:lnTo>
                  <a:lnTo>
                    <a:pt x="393826" y="153822"/>
                  </a:lnTo>
                  <a:lnTo>
                    <a:pt x="399161" y="199580"/>
                  </a:lnTo>
                  <a:lnTo>
                    <a:pt x="393826" y="245338"/>
                  </a:lnTo>
                  <a:lnTo>
                    <a:pt x="378841" y="287350"/>
                  </a:lnTo>
                  <a:lnTo>
                    <a:pt x="355346" y="324408"/>
                  </a:lnTo>
                  <a:lnTo>
                    <a:pt x="324358" y="355320"/>
                  </a:lnTo>
                  <a:lnTo>
                    <a:pt x="287400" y="378879"/>
                  </a:lnTo>
                  <a:lnTo>
                    <a:pt x="245364" y="393890"/>
                  </a:lnTo>
                  <a:lnTo>
                    <a:pt x="199644" y="399161"/>
                  </a:lnTo>
                  <a:lnTo>
                    <a:pt x="153797" y="393890"/>
                  </a:lnTo>
                  <a:lnTo>
                    <a:pt x="111760" y="378879"/>
                  </a:lnTo>
                  <a:lnTo>
                    <a:pt x="74802" y="355320"/>
                  </a:lnTo>
                  <a:lnTo>
                    <a:pt x="43815" y="324408"/>
                  </a:lnTo>
                  <a:lnTo>
                    <a:pt x="20320" y="287350"/>
                  </a:lnTo>
                  <a:lnTo>
                    <a:pt x="5334" y="245338"/>
                  </a:lnTo>
                  <a:lnTo>
                    <a:pt x="0" y="1995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033" y="461009"/>
            <a:ext cx="1616202" cy="521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5138" y="768095"/>
            <a:ext cx="140970" cy="59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2902" y="461009"/>
            <a:ext cx="3571494" cy="5212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38370" y="318515"/>
            <a:ext cx="356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Rockwell"/>
                <a:cs typeface="Rockwell"/>
              </a:rPr>
              <a:t>5</a:t>
            </a:r>
            <a:endParaRPr sz="4800">
              <a:latin typeface="Rockwell"/>
              <a:cs typeface="Rockwel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7038" y="1841754"/>
            <a:ext cx="9531858" cy="4188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Sprint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Microsoft Office User</dc:creator>
  <cp:lastModifiedBy>Microsoft Office User</cp:lastModifiedBy>
  <cp:revision>1</cp:revision>
  <dcterms:created xsi:type="dcterms:W3CDTF">2021-04-29T01:43:01Z</dcterms:created>
  <dcterms:modified xsi:type="dcterms:W3CDTF">2021-04-29T01:43:49Z</dcterms:modified>
</cp:coreProperties>
</file>