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99B2-AD31-6F4C-A21D-D237B180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7F762-7033-1A45-801E-6254331F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A84B-8035-C74E-B8CE-ED6B0663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AB95-860B-384B-9CFC-E1FA1EBA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B045-19BA-0D4C-856A-6974CFC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FD-F90A-BD4A-BC2F-E757ABB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B8B7E-09B1-8749-93CD-593419B2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C378-08E2-9144-A40D-BC8E498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F6E4-67C0-5948-B249-4199F54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D3E7-8FDC-A04E-9359-C5589F80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EB0B8-5889-4543-BF57-26BEE4EF9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17A8A-9683-2C45-BF8A-D918FAF8A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2B42C-3C81-984C-B964-9B3A0CA9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1A1-3E3D-804D-8A4B-63E97D0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E900-ADBC-ED4B-9830-8B5CFC5B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A6B2-8274-6642-8033-1B9BB98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8070-E2CB-9E4F-A02A-EFDA676D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C0B0-866F-6D4D-BF10-D27B7DD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9492-6521-6144-BB52-B0FD2835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44A8-9E17-6E49-940D-FA727F0B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A0B7-329A-6344-87D9-D3948C65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9C96-CDB3-2044-A059-8521D89B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837-D15F-BE46-BE56-2C8E9FA0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62C5-19F4-3345-BE9B-B094D289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76A6-3861-B540-9601-FDF445F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9AD5-6CD0-684B-894F-F0FADFD1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7282-AD7E-2D4D-B9F3-8A6D9D40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5496C-F8BB-5045-BF12-6E3C9B73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6140-66C4-AA44-BF19-88D93070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B6B4-CA9A-8B4A-A04F-39CCC52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79A4-F4FE-4E49-A13A-D0579CC9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41EF-EBFA-0149-A727-6616AEFD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B5A2-E2E2-4D49-ADCE-90924EFD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A5E0-5410-4445-B24A-F0AA5BDC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F853B-5602-2045-A461-8725CED3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4137C-B6D7-B844-BC6D-38071223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0CF6F-56B3-4040-BBCD-1DA9096B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C16AE-D927-974C-BCD8-53403F67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D46B-9F2D-5241-B71C-FC41EC5C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3D46-2FA9-F942-B421-98D3675A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E1324-8DFC-3D48-BA6B-9E0B102E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5015B-B34B-D84A-B143-DE44BE68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E274-715F-A44E-B73D-365D2E6A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F79D2-7609-FE4D-AB03-E6CC7DA6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6151E-366D-BB42-96CA-DCD4F507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28FAA-35A7-504C-ACD1-8CB8F5BC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7F1F-A1D1-B940-AA22-E82BE2E5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E85-9D8C-0045-85BE-207A4CD2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8EB6-D309-2A43-9A7D-3E44966E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5F32-A28C-8345-8D7B-AAD62F40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F36E2-B3BB-E443-A5BF-082B8199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C403-1A5A-4A45-8304-6FAC10EE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1A7A-A570-AA4C-851E-8C3DC8D0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A61B2-8E9B-4D4F-B922-C8FA633C0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53FFD-028D-6744-A792-32AC81F91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0E628-F621-414A-917C-770A6849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6D77-0C55-F741-810B-BDEA3AC0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7B2A8-AF3C-0F4E-997F-0C3DCDE2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F30FB-EF72-9449-BD37-C037C6A0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6C8B-3DBA-DA43-B475-0D01DA5F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1F04-97B4-0349-83C0-4B057D8A0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01B8-0530-0747-9BE7-ABA19C14165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CF78-FE53-8F42-B100-0EE09A1BE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5484-D05F-9149-92F0-878FEB46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C71E-A2DA-4A47-A23A-6987F61D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512" y="527050"/>
            <a:ext cx="1384731" cy="347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6045" y="731914"/>
            <a:ext cx="94208" cy="39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539" y="527050"/>
            <a:ext cx="2836164" cy="3475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3825" y="1500377"/>
            <a:ext cx="10582910" cy="4181475"/>
            <a:chOff x="893825" y="1500377"/>
            <a:chExt cx="10582910" cy="4181475"/>
          </a:xfrm>
        </p:grpSpPr>
        <p:sp>
          <p:nvSpPr>
            <p:cNvPr id="6" name="object 6"/>
            <p:cNvSpPr/>
            <p:nvPr/>
          </p:nvSpPr>
          <p:spPr>
            <a:xfrm>
              <a:off x="893825" y="1500377"/>
              <a:ext cx="10582910" cy="4181475"/>
            </a:xfrm>
            <a:custGeom>
              <a:avLst/>
              <a:gdLst/>
              <a:ahLst/>
              <a:cxnLst/>
              <a:rect l="l" t="t" r="r" b="b"/>
              <a:pathLst>
                <a:path w="10582910" h="4181475">
                  <a:moveTo>
                    <a:pt x="10582656" y="0"/>
                  </a:moveTo>
                  <a:lnTo>
                    <a:pt x="0" y="0"/>
                  </a:lnTo>
                  <a:lnTo>
                    <a:pt x="0" y="4181094"/>
                  </a:lnTo>
                  <a:lnTo>
                    <a:pt x="10582656" y="4181094"/>
                  </a:lnTo>
                  <a:lnTo>
                    <a:pt x="1058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4494" y="2032380"/>
              <a:ext cx="8019669" cy="18180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60038" y="2165984"/>
              <a:ext cx="7689850" cy="1675130"/>
            </a:xfrm>
            <a:custGeom>
              <a:avLst/>
              <a:gdLst/>
              <a:ahLst/>
              <a:cxnLst/>
              <a:rect l="l" t="t" r="r" b="b"/>
              <a:pathLst>
                <a:path w="7689850" h="1675129">
                  <a:moveTo>
                    <a:pt x="0" y="0"/>
                  </a:moveTo>
                  <a:lnTo>
                    <a:pt x="2242566" y="387095"/>
                  </a:lnTo>
                  <a:lnTo>
                    <a:pt x="3844290" y="644651"/>
                  </a:lnTo>
                  <a:lnTo>
                    <a:pt x="5125974" y="1030986"/>
                  </a:lnTo>
                  <a:lnTo>
                    <a:pt x="7689342" y="1674876"/>
                  </a:lnTo>
                </a:path>
              </a:pathLst>
            </a:custGeom>
            <a:ln w="22225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8019" y="2036826"/>
              <a:ext cx="7984235" cy="18135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60038" y="2165984"/>
              <a:ext cx="7689850" cy="1675130"/>
            </a:xfrm>
            <a:custGeom>
              <a:avLst/>
              <a:gdLst/>
              <a:ahLst/>
              <a:cxnLst/>
              <a:rect l="l" t="t" r="r" b="b"/>
              <a:pathLst>
                <a:path w="7689850" h="1675129">
                  <a:moveTo>
                    <a:pt x="0" y="0"/>
                  </a:moveTo>
                  <a:lnTo>
                    <a:pt x="2242566" y="387095"/>
                  </a:lnTo>
                  <a:lnTo>
                    <a:pt x="3844290" y="387095"/>
                  </a:lnTo>
                  <a:lnTo>
                    <a:pt x="5125974" y="644651"/>
                  </a:lnTo>
                  <a:lnTo>
                    <a:pt x="7689342" y="1674876"/>
                  </a:lnTo>
                </a:path>
              </a:pathLst>
            </a:custGeom>
            <a:ln w="22225">
              <a:solidFill>
                <a:srgbClr val="9B2C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60116" y="1946655"/>
            <a:ext cx="149860" cy="196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BEBEBE"/>
                </a:solidFill>
                <a:latin typeface="Rockwell"/>
                <a:cs typeface="Rockwell"/>
              </a:rPr>
              <a:t>14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BEBEBE"/>
                </a:solidFill>
                <a:latin typeface="Rockwell"/>
                <a:cs typeface="Rockwell"/>
              </a:rPr>
              <a:t>12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BEBEBE"/>
                </a:solidFill>
                <a:latin typeface="Rockwell"/>
                <a:cs typeface="Rockwell"/>
              </a:rPr>
              <a:t>10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Rockwell"/>
              <a:cs typeface="Rockwell"/>
            </a:endParaRPr>
          </a:p>
          <a:p>
            <a:pPr marL="7429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BEBEBE"/>
                </a:solidFill>
                <a:latin typeface="Rockwell"/>
                <a:cs typeface="Rockwell"/>
              </a:rPr>
              <a:t>8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Rockwell"/>
              <a:cs typeface="Rockwell"/>
            </a:endParaRPr>
          </a:p>
          <a:p>
            <a:pPr marL="74295">
              <a:lnSpc>
                <a:spcPct val="100000"/>
              </a:lnSpc>
            </a:pPr>
            <a:r>
              <a:rPr sz="900" dirty="0">
                <a:solidFill>
                  <a:srgbClr val="BEBEBE"/>
                </a:solidFill>
                <a:latin typeface="Rockwell"/>
                <a:cs typeface="Rockwell"/>
              </a:rPr>
              <a:t>6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Rockwell"/>
              <a:cs typeface="Rockwell"/>
            </a:endParaRPr>
          </a:p>
          <a:p>
            <a:pPr marL="74295">
              <a:lnSpc>
                <a:spcPct val="100000"/>
              </a:lnSpc>
            </a:pPr>
            <a:r>
              <a:rPr sz="900" dirty="0">
                <a:solidFill>
                  <a:srgbClr val="BEBEBE"/>
                </a:solidFill>
                <a:latin typeface="Rockwell"/>
                <a:cs typeface="Rockwell"/>
              </a:rPr>
              <a:t>4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Rockwell"/>
              <a:cs typeface="Rockwell"/>
            </a:endParaRPr>
          </a:p>
          <a:p>
            <a:pPr marL="7429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BEBEBE"/>
                </a:solidFill>
                <a:latin typeface="Rockwell"/>
                <a:cs typeface="Rockwell"/>
              </a:rPr>
              <a:t>2</a:t>
            </a:r>
            <a:endParaRPr sz="9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Rockwell"/>
              <a:cs typeface="Rockwell"/>
            </a:endParaRPr>
          </a:p>
          <a:p>
            <a:pPr marL="74295">
              <a:lnSpc>
                <a:spcPct val="100000"/>
              </a:lnSpc>
            </a:pPr>
            <a:r>
              <a:rPr sz="900" dirty="0">
                <a:solidFill>
                  <a:srgbClr val="BEBEBE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15691" y="3963034"/>
            <a:ext cx="7950200" cy="283210"/>
            <a:chOff x="3115691" y="3963034"/>
            <a:chExt cx="7950200" cy="283210"/>
          </a:xfrm>
        </p:grpSpPr>
        <p:sp>
          <p:nvSpPr>
            <p:cNvPr id="13" name="object 13"/>
            <p:cNvSpPr/>
            <p:nvPr/>
          </p:nvSpPr>
          <p:spPr>
            <a:xfrm>
              <a:off x="3115691" y="3963034"/>
              <a:ext cx="1554480" cy="254635"/>
            </a:xfrm>
            <a:custGeom>
              <a:avLst/>
              <a:gdLst/>
              <a:ahLst/>
              <a:cxnLst/>
              <a:rect l="l" t="t" r="r" b="b"/>
              <a:pathLst>
                <a:path w="1554479" h="254635">
                  <a:moveTo>
                    <a:pt x="80772" y="219075"/>
                  </a:moveTo>
                  <a:lnTo>
                    <a:pt x="61595" y="199009"/>
                  </a:lnTo>
                  <a:lnTo>
                    <a:pt x="54991" y="205613"/>
                  </a:lnTo>
                  <a:lnTo>
                    <a:pt x="67183" y="218440"/>
                  </a:lnTo>
                  <a:lnTo>
                    <a:pt x="46482" y="239141"/>
                  </a:lnTo>
                  <a:lnTo>
                    <a:pt x="44958" y="236982"/>
                  </a:lnTo>
                  <a:lnTo>
                    <a:pt x="43815" y="233934"/>
                  </a:lnTo>
                  <a:lnTo>
                    <a:pt x="43053" y="229997"/>
                  </a:lnTo>
                  <a:lnTo>
                    <a:pt x="42418" y="226060"/>
                  </a:lnTo>
                  <a:lnTo>
                    <a:pt x="42799" y="219456"/>
                  </a:lnTo>
                  <a:lnTo>
                    <a:pt x="44411" y="210058"/>
                  </a:lnTo>
                  <a:lnTo>
                    <a:pt x="45974" y="201295"/>
                  </a:lnTo>
                  <a:lnTo>
                    <a:pt x="46482" y="194437"/>
                  </a:lnTo>
                  <a:lnTo>
                    <a:pt x="45821" y="189992"/>
                  </a:lnTo>
                  <a:lnTo>
                    <a:pt x="45339" y="185674"/>
                  </a:lnTo>
                  <a:lnTo>
                    <a:pt x="43688" y="182499"/>
                  </a:lnTo>
                  <a:lnTo>
                    <a:pt x="43307" y="181737"/>
                  </a:lnTo>
                  <a:lnTo>
                    <a:pt x="39878" y="178181"/>
                  </a:lnTo>
                  <a:lnTo>
                    <a:pt x="35687" y="173990"/>
                  </a:lnTo>
                  <a:lnTo>
                    <a:pt x="30607" y="171958"/>
                  </a:lnTo>
                  <a:lnTo>
                    <a:pt x="24892" y="172085"/>
                  </a:lnTo>
                  <a:lnTo>
                    <a:pt x="19050" y="172085"/>
                  </a:lnTo>
                  <a:lnTo>
                    <a:pt x="13335" y="174879"/>
                  </a:lnTo>
                  <a:lnTo>
                    <a:pt x="7874" y="180467"/>
                  </a:lnTo>
                  <a:lnTo>
                    <a:pt x="2413" y="185801"/>
                  </a:lnTo>
                  <a:lnTo>
                    <a:pt x="0" y="191643"/>
                  </a:lnTo>
                  <a:lnTo>
                    <a:pt x="1016" y="203962"/>
                  </a:lnTo>
                  <a:lnTo>
                    <a:pt x="4318" y="210058"/>
                  </a:lnTo>
                  <a:lnTo>
                    <a:pt x="12573" y="218313"/>
                  </a:lnTo>
                  <a:lnTo>
                    <a:pt x="19939" y="210947"/>
                  </a:lnTo>
                  <a:lnTo>
                    <a:pt x="17907" y="209169"/>
                  </a:lnTo>
                  <a:lnTo>
                    <a:pt x="16891" y="208026"/>
                  </a:lnTo>
                  <a:lnTo>
                    <a:pt x="12700" y="203835"/>
                  </a:lnTo>
                  <a:lnTo>
                    <a:pt x="10414" y="200025"/>
                  </a:lnTo>
                  <a:lnTo>
                    <a:pt x="10033" y="196723"/>
                  </a:lnTo>
                  <a:lnTo>
                    <a:pt x="9779" y="193294"/>
                  </a:lnTo>
                  <a:lnTo>
                    <a:pt x="11176" y="189992"/>
                  </a:lnTo>
                  <a:lnTo>
                    <a:pt x="14478" y="186690"/>
                  </a:lnTo>
                  <a:lnTo>
                    <a:pt x="17399" y="183896"/>
                  </a:lnTo>
                  <a:lnTo>
                    <a:pt x="20320" y="182499"/>
                  </a:lnTo>
                  <a:lnTo>
                    <a:pt x="26797" y="182499"/>
                  </a:lnTo>
                  <a:lnTo>
                    <a:pt x="35941" y="193548"/>
                  </a:lnTo>
                  <a:lnTo>
                    <a:pt x="36449" y="196215"/>
                  </a:lnTo>
                  <a:lnTo>
                    <a:pt x="36195" y="200279"/>
                  </a:lnTo>
                  <a:lnTo>
                    <a:pt x="35433" y="205867"/>
                  </a:lnTo>
                  <a:lnTo>
                    <a:pt x="34036" y="214630"/>
                  </a:lnTo>
                  <a:lnTo>
                    <a:pt x="33616" y="219075"/>
                  </a:lnTo>
                  <a:lnTo>
                    <a:pt x="33515" y="226060"/>
                  </a:lnTo>
                  <a:lnTo>
                    <a:pt x="33655" y="231521"/>
                  </a:lnTo>
                  <a:lnTo>
                    <a:pt x="34671" y="236474"/>
                  </a:lnTo>
                  <a:lnTo>
                    <a:pt x="36830" y="241300"/>
                  </a:lnTo>
                  <a:lnTo>
                    <a:pt x="38862" y="246126"/>
                  </a:lnTo>
                  <a:lnTo>
                    <a:pt x="41910" y="250317"/>
                  </a:lnTo>
                  <a:lnTo>
                    <a:pt x="45720" y="254127"/>
                  </a:lnTo>
                  <a:lnTo>
                    <a:pt x="60706" y="239141"/>
                  </a:lnTo>
                  <a:lnTo>
                    <a:pt x="80772" y="219075"/>
                  </a:lnTo>
                  <a:close/>
                </a:path>
                <a:path w="1554479" h="254635">
                  <a:moveTo>
                    <a:pt x="116586" y="183261"/>
                  </a:moveTo>
                  <a:lnTo>
                    <a:pt x="116319" y="183007"/>
                  </a:lnTo>
                  <a:lnTo>
                    <a:pt x="109855" y="176657"/>
                  </a:lnTo>
                  <a:lnTo>
                    <a:pt x="103505" y="183007"/>
                  </a:lnTo>
                  <a:lnTo>
                    <a:pt x="81546" y="146634"/>
                  </a:lnTo>
                  <a:lnTo>
                    <a:pt x="77889" y="135509"/>
                  </a:lnTo>
                  <a:lnTo>
                    <a:pt x="76885" y="131762"/>
                  </a:lnTo>
                  <a:lnTo>
                    <a:pt x="75946" y="125476"/>
                  </a:lnTo>
                  <a:lnTo>
                    <a:pt x="70358" y="119888"/>
                  </a:lnTo>
                  <a:lnTo>
                    <a:pt x="36068" y="154178"/>
                  </a:lnTo>
                  <a:lnTo>
                    <a:pt x="50419" y="168656"/>
                  </a:lnTo>
                  <a:lnTo>
                    <a:pt x="57277" y="161798"/>
                  </a:lnTo>
                  <a:lnTo>
                    <a:pt x="49911" y="154432"/>
                  </a:lnTo>
                  <a:lnTo>
                    <a:pt x="68834" y="135509"/>
                  </a:lnTo>
                  <a:lnTo>
                    <a:pt x="82016" y="171526"/>
                  </a:lnTo>
                  <a:lnTo>
                    <a:pt x="95504" y="191008"/>
                  </a:lnTo>
                  <a:lnTo>
                    <a:pt x="88138" y="198247"/>
                  </a:lnTo>
                  <a:lnTo>
                    <a:pt x="94869" y="204978"/>
                  </a:lnTo>
                  <a:lnTo>
                    <a:pt x="116586" y="183261"/>
                  </a:lnTo>
                  <a:close/>
                </a:path>
                <a:path w="1554479" h="254635">
                  <a:moveTo>
                    <a:pt x="141224" y="128270"/>
                  </a:moveTo>
                  <a:lnTo>
                    <a:pt x="133731" y="120777"/>
                  </a:lnTo>
                  <a:lnTo>
                    <a:pt x="109982" y="144399"/>
                  </a:lnTo>
                  <a:lnTo>
                    <a:pt x="117602" y="151892"/>
                  </a:lnTo>
                  <a:lnTo>
                    <a:pt x="141224" y="128270"/>
                  </a:lnTo>
                  <a:close/>
                </a:path>
                <a:path w="1554479" h="254635">
                  <a:moveTo>
                    <a:pt x="186436" y="140208"/>
                  </a:moveTo>
                  <a:lnTo>
                    <a:pt x="186055" y="136906"/>
                  </a:lnTo>
                  <a:lnTo>
                    <a:pt x="183007" y="131318"/>
                  </a:lnTo>
                  <a:lnTo>
                    <a:pt x="180200" y="127889"/>
                  </a:lnTo>
                  <a:lnTo>
                    <a:pt x="176022" y="123825"/>
                  </a:lnTo>
                  <a:lnTo>
                    <a:pt x="136372" y="84074"/>
                  </a:lnTo>
                  <a:lnTo>
                    <a:pt x="128016" y="75692"/>
                  </a:lnTo>
                  <a:lnTo>
                    <a:pt x="135001" y="68707"/>
                  </a:lnTo>
                  <a:lnTo>
                    <a:pt x="128143" y="61849"/>
                  </a:lnTo>
                  <a:lnTo>
                    <a:pt x="105791" y="84201"/>
                  </a:lnTo>
                  <a:lnTo>
                    <a:pt x="112776" y="91059"/>
                  </a:lnTo>
                  <a:lnTo>
                    <a:pt x="119761" y="84074"/>
                  </a:lnTo>
                  <a:lnTo>
                    <a:pt x="171323" y="135636"/>
                  </a:lnTo>
                  <a:lnTo>
                    <a:pt x="173482" y="138557"/>
                  </a:lnTo>
                  <a:lnTo>
                    <a:pt x="173977" y="140716"/>
                  </a:lnTo>
                  <a:lnTo>
                    <a:pt x="174612" y="142748"/>
                  </a:lnTo>
                  <a:lnTo>
                    <a:pt x="164592" y="152400"/>
                  </a:lnTo>
                  <a:lnTo>
                    <a:pt x="172212" y="160147"/>
                  </a:lnTo>
                  <a:lnTo>
                    <a:pt x="185547" y="144018"/>
                  </a:lnTo>
                  <a:lnTo>
                    <a:pt x="186436" y="140208"/>
                  </a:lnTo>
                  <a:close/>
                </a:path>
                <a:path w="1554479" h="254635">
                  <a:moveTo>
                    <a:pt x="226060" y="73787"/>
                  </a:moveTo>
                  <a:lnTo>
                    <a:pt x="225793" y="73533"/>
                  </a:lnTo>
                  <a:lnTo>
                    <a:pt x="219329" y="67183"/>
                  </a:lnTo>
                  <a:lnTo>
                    <a:pt x="212839" y="73533"/>
                  </a:lnTo>
                  <a:lnTo>
                    <a:pt x="212712" y="73406"/>
                  </a:lnTo>
                  <a:lnTo>
                    <a:pt x="202425" y="63119"/>
                  </a:lnTo>
                  <a:lnTo>
                    <a:pt x="202425" y="77978"/>
                  </a:lnTo>
                  <a:lnTo>
                    <a:pt x="192278" y="96012"/>
                  </a:lnTo>
                  <a:lnTo>
                    <a:pt x="187439" y="96012"/>
                  </a:lnTo>
                  <a:lnTo>
                    <a:pt x="185293" y="95123"/>
                  </a:lnTo>
                  <a:lnTo>
                    <a:pt x="181610" y="91440"/>
                  </a:lnTo>
                  <a:lnTo>
                    <a:pt x="180721" y="89154"/>
                  </a:lnTo>
                  <a:lnTo>
                    <a:pt x="180962" y="86487"/>
                  </a:lnTo>
                  <a:lnTo>
                    <a:pt x="181089" y="83947"/>
                  </a:lnTo>
                  <a:lnTo>
                    <a:pt x="197993" y="73406"/>
                  </a:lnTo>
                  <a:lnTo>
                    <a:pt x="202425" y="77978"/>
                  </a:lnTo>
                  <a:lnTo>
                    <a:pt x="202425" y="63119"/>
                  </a:lnTo>
                  <a:lnTo>
                    <a:pt x="197853" y="58547"/>
                  </a:lnTo>
                  <a:lnTo>
                    <a:pt x="192138" y="52832"/>
                  </a:lnTo>
                  <a:lnTo>
                    <a:pt x="189725" y="50673"/>
                  </a:lnTo>
                  <a:lnTo>
                    <a:pt x="186182" y="48641"/>
                  </a:lnTo>
                  <a:lnTo>
                    <a:pt x="184137" y="48006"/>
                  </a:lnTo>
                  <a:lnTo>
                    <a:pt x="179578" y="47498"/>
                  </a:lnTo>
                  <a:lnTo>
                    <a:pt x="177025" y="48133"/>
                  </a:lnTo>
                  <a:lnTo>
                    <a:pt x="156883" y="74422"/>
                  </a:lnTo>
                  <a:lnTo>
                    <a:pt x="157975" y="81153"/>
                  </a:lnTo>
                  <a:lnTo>
                    <a:pt x="167132" y="75819"/>
                  </a:lnTo>
                  <a:lnTo>
                    <a:pt x="165735" y="71120"/>
                  </a:lnTo>
                  <a:lnTo>
                    <a:pt x="167005" y="66929"/>
                  </a:lnTo>
                  <a:lnTo>
                    <a:pt x="172974" y="60960"/>
                  </a:lnTo>
                  <a:lnTo>
                    <a:pt x="175133" y="59690"/>
                  </a:lnTo>
                  <a:lnTo>
                    <a:pt x="177292" y="59182"/>
                  </a:lnTo>
                  <a:lnTo>
                    <a:pt x="179578" y="58547"/>
                  </a:lnTo>
                  <a:lnTo>
                    <a:pt x="181356" y="58674"/>
                  </a:lnTo>
                  <a:lnTo>
                    <a:pt x="182753" y="59436"/>
                  </a:lnTo>
                  <a:lnTo>
                    <a:pt x="184137" y="60071"/>
                  </a:lnTo>
                  <a:lnTo>
                    <a:pt x="185788" y="61341"/>
                  </a:lnTo>
                  <a:lnTo>
                    <a:pt x="187833" y="63373"/>
                  </a:lnTo>
                  <a:lnTo>
                    <a:pt x="191643" y="67056"/>
                  </a:lnTo>
                  <a:lnTo>
                    <a:pt x="171704" y="87630"/>
                  </a:lnTo>
                  <a:lnTo>
                    <a:pt x="171361" y="91059"/>
                  </a:lnTo>
                  <a:lnTo>
                    <a:pt x="184137" y="105664"/>
                  </a:lnTo>
                  <a:lnTo>
                    <a:pt x="188963" y="105410"/>
                  </a:lnTo>
                  <a:lnTo>
                    <a:pt x="193789" y="105029"/>
                  </a:lnTo>
                  <a:lnTo>
                    <a:pt x="197866" y="103124"/>
                  </a:lnTo>
                  <a:lnTo>
                    <a:pt x="201422" y="99695"/>
                  </a:lnTo>
                  <a:lnTo>
                    <a:pt x="205105" y="96012"/>
                  </a:lnTo>
                  <a:lnTo>
                    <a:pt x="205867" y="95250"/>
                  </a:lnTo>
                  <a:lnTo>
                    <a:pt x="208153" y="89408"/>
                  </a:lnTo>
                  <a:lnTo>
                    <a:pt x="208280" y="82296"/>
                  </a:lnTo>
                  <a:lnTo>
                    <a:pt x="212839" y="86868"/>
                  </a:lnTo>
                  <a:lnTo>
                    <a:pt x="217462" y="82296"/>
                  </a:lnTo>
                  <a:lnTo>
                    <a:pt x="226060" y="73787"/>
                  </a:lnTo>
                  <a:close/>
                </a:path>
                <a:path w="1554479" h="254635">
                  <a:moveTo>
                    <a:pt x="272796" y="27051"/>
                  </a:moveTo>
                  <a:lnTo>
                    <a:pt x="272529" y="26797"/>
                  </a:lnTo>
                  <a:lnTo>
                    <a:pt x="266065" y="20447"/>
                  </a:lnTo>
                  <a:lnTo>
                    <a:pt x="259588" y="26797"/>
                  </a:lnTo>
                  <a:lnTo>
                    <a:pt x="244475" y="11684"/>
                  </a:lnTo>
                  <a:lnTo>
                    <a:pt x="237744" y="4953"/>
                  </a:lnTo>
                  <a:lnTo>
                    <a:pt x="235077" y="2667"/>
                  </a:lnTo>
                  <a:lnTo>
                    <a:pt x="232791" y="1524"/>
                  </a:lnTo>
                  <a:lnTo>
                    <a:pt x="230632" y="381"/>
                  </a:lnTo>
                  <a:lnTo>
                    <a:pt x="228092" y="0"/>
                  </a:lnTo>
                  <a:lnTo>
                    <a:pt x="209537" y="23114"/>
                  </a:lnTo>
                  <a:lnTo>
                    <a:pt x="204838" y="18542"/>
                  </a:lnTo>
                  <a:lnTo>
                    <a:pt x="190614" y="32766"/>
                  </a:lnTo>
                  <a:lnTo>
                    <a:pt x="197358" y="39370"/>
                  </a:lnTo>
                  <a:lnTo>
                    <a:pt x="204076" y="32766"/>
                  </a:lnTo>
                  <a:lnTo>
                    <a:pt x="228854" y="57531"/>
                  </a:lnTo>
                  <a:lnTo>
                    <a:pt x="222250" y="64262"/>
                  </a:lnTo>
                  <a:lnTo>
                    <a:pt x="228854" y="70993"/>
                  </a:lnTo>
                  <a:lnTo>
                    <a:pt x="249682" y="50165"/>
                  </a:lnTo>
                  <a:lnTo>
                    <a:pt x="249555" y="50038"/>
                  </a:lnTo>
                  <a:lnTo>
                    <a:pt x="242951" y="43434"/>
                  </a:lnTo>
                  <a:lnTo>
                    <a:pt x="236347" y="50038"/>
                  </a:lnTo>
                  <a:lnTo>
                    <a:pt x="219075" y="32766"/>
                  </a:lnTo>
                  <a:lnTo>
                    <a:pt x="215900" y="29591"/>
                  </a:lnTo>
                  <a:lnTo>
                    <a:pt x="225171" y="11684"/>
                  </a:lnTo>
                  <a:lnTo>
                    <a:pt x="228600" y="11684"/>
                  </a:lnTo>
                  <a:lnTo>
                    <a:pt x="230886" y="13081"/>
                  </a:lnTo>
                  <a:lnTo>
                    <a:pt x="258826" y="41021"/>
                  </a:lnTo>
                  <a:lnTo>
                    <a:pt x="272796" y="27051"/>
                  </a:lnTo>
                  <a:close/>
                </a:path>
                <a:path w="1554479" h="254635">
                  <a:moveTo>
                    <a:pt x="401193" y="219837"/>
                  </a:moveTo>
                  <a:lnTo>
                    <a:pt x="382016" y="199517"/>
                  </a:lnTo>
                  <a:lnTo>
                    <a:pt x="375412" y="205867"/>
                  </a:lnTo>
                  <a:lnTo>
                    <a:pt x="387477" y="218567"/>
                  </a:lnTo>
                  <a:lnTo>
                    <a:pt x="366903" y="240157"/>
                  </a:lnTo>
                  <a:lnTo>
                    <a:pt x="365252" y="237617"/>
                  </a:lnTo>
                  <a:lnTo>
                    <a:pt x="364236" y="235077"/>
                  </a:lnTo>
                  <a:lnTo>
                    <a:pt x="363474" y="229997"/>
                  </a:lnTo>
                  <a:lnTo>
                    <a:pt x="362839" y="226187"/>
                  </a:lnTo>
                  <a:lnTo>
                    <a:pt x="363220" y="219837"/>
                  </a:lnTo>
                  <a:lnTo>
                    <a:pt x="366268" y="202057"/>
                  </a:lnTo>
                  <a:lnTo>
                    <a:pt x="366903" y="195707"/>
                  </a:lnTo>
                  <a:lnTo>
                    <a:pt x="351028" y="172847"/>
                  </a:lnTo>
                  <a:lnTo>
                    <a:pt x="339471" y="172847"/>
                  </a:lnTo>
                  <a:lnTo>
                    <a:pt x="333756" y="175387"/>
                  </a:lnTo>
                  <a:lnTo>
                    <a:pt x="328295" y="180467"/>
                  </a:lnTo>
                  <a:lnTo>
                    <a:pt x="322834" y="186817"/>
                  </a:lnTo>
                  <a:lnTo>
                    <a:pt x="320421" y="191897"/>
                  </a:lnTo>
                  <a:lnTo>
                    <a:pt x="321437" y="204597"/>
                  </a:lnTo>
                  <a:lnTo>
                    <a:pt x="324739" y="210947"/>
                  </a:lnTo>
                  <a:lnTo>
                    <a:pt x="330708" y="216027"/>
                  </a:lnTo>
                  <a:lnTo>
                    <a:pt x="331216" y="217297"/>
                  </a:lnTo>
                  <a:lnTo>
                    <a:pt x="332105" y="218567"/>
                  </a:lnTo>
                  <a:lnTo>
                    <a:pt x="332994" y="218567"/>
                  </a:lnTo>
                  <a:lnTo>
                    <a:pt x="340360" y="210947"/>
                  </a:lnTo>
                  <a:lnTo>
                    <a:pt x="338328" y="209677"/>
                  </a:lnTo>
                  <a:lnTo>
                    <a:pt x="337312" y="208407"/>
                  </a:lnTo>
                  <a:lnTo>
                    <a:pt x="332994" y="204597"/>
                  </a:lnTo>
                  <a:lnTo>
                    <a:pt x="330835" y="200787"/>
                  </a:lnTo>
                  <a:lnTo>
                    <a:pt x="330200" y="194437"/>
                  </a:lnTo>
                  <a:lnTo>
                    <a:pt x="331597" y="190627"/>
                  </a:lnTo>
                  <a:lnTo>
                    <a:pt x="337693" y="184277"/>
                  </a:lnTo>
                  <a:lnTo>
                    <a:pt x="340741" y="183007"/>
                  </a:lnTo>
                  <a:lnTo>
                    <a:pt x="347218" y="183007"/>
                  </a:lnTo>
                  <a:lnTo>
                    <a:pt x="356362" y="194437"/>
                  </a:lnTo>
                  <a:lnTo>
                    <a:pt x="356870" y="196977"/>
                  </a:lnTo>
                  <a:lnTo>
                    <a:pt x="356616" y="200787"/>
                  </a:lnTo>
                  <a:lnTo>
                    <a:pt x="355727" y="205867"/>
                  </a:lnTo>
                  <a:lnTo>
                    <a:pt x="354457" y="214757"/>
                  </a:lnTo>
                  <a:lnTo>
                    <a:pt x="354025" y="219837"/>
                  </a:lnTo>
                  <a:lnTo>
                    <a:pt x="353910" y="226187"/>
                  </a:lnTo>
                  <a:lnTo>
                    <a:pt x="354076" y="232537"/>
                  </a:lnTo>
                  <a:lnTo>
                    <a:pt x="355092" y="237617"/>
                  </a:lnTo>
                  <a:lnTo>
                    <a:pt x="357251" y="241427"/>
                  </a:lnTo>
                  <a:lnTo>
                    <a:pt x="359283" y="246507"/>
                  </a:lnTo>
                  <a:lnTo>
                    <a:pt x="362331" y="250317"/>
                  </a:lnTo>
                  <a:lnTo>
                    <a:pt x="366014" y="254127"/>
                  </a:lnTo>
                  <a:lnTo>
                    <a:pt x="380339" y="240157"/>
                  </a:lnTo>
                  <a:lnTo>
                    <a:pt x="401193" y="219837"/>
                  </a:lnTo>
                  <a:close/>
                </a:path>
                <a:path w="1554479" h="254635">
                  <a:moveTo>
                    <a:pt x="439420" y="169037"/>
                  </a:moveTo>
                  <a:lnTo>
                    <a:pt x="437261" y="162687"/>
                  </a:lnTo>
                  <a:lnTo>
                    <a:pt x="435648" y="161417"/>
                  </a:lnTo>
                  <a:lnTo>
                    <a:pt x="432435" y="158877"/>
                  </a:lnTo>
                  <a:lnTo>
                    <a:pt x="428498" y="154978"/>
                  </a:lnTo>
                  <a:lnTo>
                    <a:pt x="428498" y="172847"/>
                  </a:lnTo>
                  <a:lnTo>
                    <a:pt x="428244" y="176657"/>
                  </a:lnTo>
                  <a:lnTo>
                    <a:pt x="427863" y="180467"/>
                  </a:lnTo>
                  <a:lnTo>
                    <a:pt x="426085" y="184277"/>
                  </a:lnTo>
                  <a:lnTo>
                    <a:pt x="422783" y="186817"/>
                  </a:lnTo>
                  <a:lnTo>
                    <a:pt x="419354" y="190627"/>
                  </a:lnTo>
                  <a:lnTo>
                    <a:pt x="415671" y="191897"/>
                  </a:lnTo>
                  <a:lnTo>
                    <a:pt x="407924" y="191897"/>
                  </a:lnTo>
                  <a:lnTo>
                    <a:pt x="404622" y="190627"/>
                  </a:lnTo>
                  <a:lnTo>
                    <a:pt x="401701" y="188087"/>
                  </a:lnTo>
                  <a:lnTo>
                    <a:pt x="398653" y="185547"/>
                  </a:lnTo>
                  <a:lnTo>
                    <a:pt x="397129" y="181737"/>
                  </a:lnTo>
                  <a:lnTo>
                    <a:pt x="397510" y="177927"/>
                  </a:lnTo>
                  <a:lnTo>
                    <a:pt x="397764" y="174117"/>
                  </a:lnTo>
                  <a:lnTo>
                    <a:pt x="398348" y="172847"/>
                  </a:lnTo>
                  <a:lnTo>
                    <a:pt x="399542" y="170307"/>
                  </a:lnTo>
                  <a:lnTo>
                    <a:pt x="403656" y="166497"/>
                  </a:lnTo>
                  <a:lnTo>
                    <a:pt x="406400" y="163957"/>
                  </a:lnTo>
                  <a:lnTo>
                    <a:pt x="410210" y="161417"/>
                  </a:lnTo>
                  <a:lnTo>
                    <a:pt x="417830" y="161417"/>
                  </a:lnTo>
                  <a:lnTo>
                    <a:pt x="421132" y="162687"/>
                  </a:lnTo>
                  <a:lnTo>
                    <a:pt x="427101" y="169037"/>
                  </a:lnTo>
                  <a:lnTo>
                    <a:pt x="428498" y="172847"/>
                  </a:lnTo>
                  <a:lnTo>
                    <a:pt x="428498" y="154978"/>
                  </a:lnTo>
                  <a:lnTo>
                    <a:pt x="427316" y="153797"/>
                  </a:lnTo>
                  <a:lnTo>
                    <a:pt x="421703" y="152527"/>
                  </a:lnTo>
                  <a:lnTo>
                    <a:pt x="415607" y="152527"/>
                  </a:lnTo>
                  <a:lnTo>
                    <a:pt x="409067" y="153797"/>
                  </a:lnTo>
                  <a:lnTo>
                    <a:pt x="411226" y="146177"/>
                  </a:lnTo>
                  <a:lnTo>
                    <a:pt x="409702" y="138557"/>
                  </a:lnTo>
                  <a:lnTo>
                    <a:pt x="406933" y="136017"/>
                  </a:lnTo>
                  <a:lnTo>
                    <a:pt x="402082" y="131546"/>
                  </a:lnTo>
                  <a:lnTo>
                    <a:pt x="402082" y="147447"/>
                  </a:lnTo>
                  <a:lnTo>
                    <a:pt x="401066" y="155067"/>
                  </a:lnTo>
                  <a:lnTo>
                    <a:pt x="399542" y="157607"/>
                  </a:lnTo>
                  <a:lnTo>
                    <a:pt x="396748" y="160147"/>
                  </a:lnTo>
                  <a:lnTo>
                    <a:pt x="393573" y="163957"/>
                  </a:lnTo>
                  <a:lnTo>
                    <a:pt x="390398" y="165227"/>
                  </a:lnTo>
                  <a:lnTo>
                    <a:pt x="386969" y="165227"/>
                  </a:lnTo>
                  <a:lnTo>
                    <a:pt x="383667" y="166497"/>
                  </a:lnTo>
                  <a:lnTo>
                    <a:pt x="380492" y="165227"/>
                  </a:lnTo>
                  <a:lnTo>
                    <a:pt x="377571" y="161417"/>
                  </a:lnTo>
                  <a:lnTo>
                    <a:pt x="374777" y="158877"/>
                  </a:lnTo>
                  <a:lnTo>
                    <a:pt x="373634" y="156337"/>
                  </a:lnTo>
                  <a:lnTo>
                    <a:pt x="373888" y="152527"/>
                  </a:lnTo>
                  <a:lnTo>
                    <a:pt x="374269" y="149987"/>
                  </a:lnTo>
                  <a:lnTo>
                    <a:pt x="375920" y="146177"/>
                  </a:lnTo>
                  <a:lnTo>
                    <a:pt x="385699" y="136017"/>
                  </a:lnTo>
                  <a:lnTo>
                    <a:pt x="392049" y="136017"/>
                  </a:lnTo>
                  <a:lnTo>
                    <a:pt x="397764" y="142367"/>
                  </a:lnTo>
                  <a:lnTo>
                    <a:pt x="400812" y="144907"/>
                  </a:lnTo>
                  <a:lnTo>
                    <a:pt x="402082" y="147447"/>
                  </a:lnTo>
                  <a:lnTo>
                    <a:pt x="402082" y="131546"/>
                  </a:lnTo>
                  <a:lnTo>
                    <a:pt x="400050" y="129667"/>
                  </a:lnTo>
                  <a:lnTo>
                    <a:pt x="394843" y="127127"/>
                  </a:lnTo>
                  <a:lnTo>
                    <a:pt x="383286" y="128397"/>
                  </a:lnTo>
                  <a:lnTo>
                    <a:pt x="362966" y="158877"/>
                  </a:lnTo>
                  <a:lnTo>
                    <a:pt x="364871" y="163957"/>
                  </a:lnTo>
                  <a:lnTo>
                    <a:pt x="369443" y="169037"/>
                  </a:lnTo>
                  <a:lnTo>
                    <a:pt x="374777" y="174117"/>
                  </a:lnTo>
                  <a:lnTo>
                    <a:pt x="381762" y="175387"/>
                  </a:lnTo>
                  <a:lnTo>
                    <a:pt x="390271" y="172847"/>
                  </a:lnTo>
                  <a:lnTo>
                    <a:pt x="388239" y="179197"/>
                  </a:lnTo>
                  <a:lnTo>
                    <a:pt x="404368" y="203327"/>
                  </a:lnTo>
                  <a:lnTo>
                    <a:pt x="416814" y="203327"/>
                  </a:lnTo>
                  <a:lnTo>
                    <a:pt x="423164" y="199517"/>
                  </a:lnTo>
                  <a:lnTo>
                    <a:pt x="430479" y="191897"/>
                  </a:lnTo>
                  <a:lnTo>
                    <a:pt x="435356" y="186817"/>
                  </a:lnTo>
                  <a:lnTo>
                    <a:pt x="438531" y="181737"/>
                  </a:lnTo>
                  <a:lnTo>
                    <a:pt x="438912" y="175387"/>
                  </a:lnTo>
                  <a:lnTo>
                    <a:pt x="439420" y="169037"/>
                  </a:lnTo>
                  <a:close/>
                </a:path>
                <a:path w="1554479" h="254635">
                  <a:moveTo>
                    <a:pt x="461645" y="128397"/>
                  </a:moveTo>
                  <a:lnTo>
                    <a:pt x="454152" y="120777"/>
                  </a:lnTo>
                  <a:lnTo>
                    <a:pt x="430403" y="144907"/>
                  </a:lnTo>
                  <a:lnTo>
                    <a:pt x="437896" y="152527"/>
                  </a:lnTo>
                  <a:lnTo>
                    <a:pt x="461645" y="128397"/>
                  </a:lnTo>
                  <a:close/>
                </a:path>
                <a:path w="1554479" h="254635">
                  <a:moveTo>
                    <a:pt x="506857" y="141097"/>
                  </a:moveTo>
                  <a:lnTo>
                    <a:pt x="506476" y="137287"/>
                  </a:lnTo>
                  <a:lnTo>
                    <a:pt x="503428" y="132207"/>
                  </a:lnTo>
                  <a:lnTo>
                    <a:pt x="500634" y="128397"/>
                  </a:lnTo>
                  <a:lnTo>
                    <a:pt x="496443" y="124587"/>
                  </a:lnTo>
                  <a:lnTo>
                    <a:pt x="457276" y="85217"/>
                  </a:lnTo>
                  <a:lnTo>
                    <a:pt x="448437" y="76327"/>
                  </a:lnTo>
                  <a:lnTo>
                    <a:pt x="455422" y="69977"/>
                  </a:lnTo>
                  <a:lnTo>
                    <a:pt x="448564" y="62357"/>
                  </a:lnTo>
                  <a:lnTo>
                    <a:pt x="426212" y="85217"/>
                  </a:lnTo>
                  <a:lnTo>
                    <a:pt x="433070" y="91567"/>
                  </a:lnTo>
                  <a:lnTo>
                    <a:pt x="440182" y="85217"/>
                  </a:lnTo>
                  <a:lnTo>
                    <a:pt x="491744" y="136017"/>
                  </a:lnTo>
                  <a:lnTo>
                    <a:pt x="493903" y="139827"/>
                  </a:lnTo>
                  <a:lnTo>
                    <a:pt x="494411" y="141097"/>
                  </a:lnTo>
                  <a:lnTo>
                    <a:pt x="494919" y="143637"/>
                  </a:lnTo>
                  <a:lnTo>
                    <a:pt x="494030" y="146177"/>
                  </a:lnTo>
                  <a:lnTo>
                    <a:pt x="491744" y="147447"/>
                  </a:lnTo>
                  <a:lnTo>
                    <a:pt x="489839" y="149987"/>
                  </a:lnTo>
                  <a:lnTo>
                    <a:pt x="487553" y="151257"/>
                  </a:lnTo>
                  <a:lnTo>
                    <a:pt x="485013" y="152527"/>
                  </a:lnTo>
                  <a:lnTo>
                    <a:pt x="492633" y="160147"/>
                  </a:lnTo>
                  <a:lnTo>
                    <a:pt x="505968" y="144907"/>
                  </a:lnTo>
                  <a:lnTo>
                    <a:pt x="506857" y="141097"/>
                  </a:lnTo>
                  <a:close/>
                </a:path>
                <a:path w="1554479" h="254635">
                  <a:moveTo>
                    <a:pt x="546354" y="75057"/>
                  </a:moveTo>
                  <a:lnTo>
                    <a:pt x="539750" y="67437"/>
                  </a:lnTo>
                  <a:lnTo>
                    <a:pt x="533273" y="73787"/>
                  </a:lnTo>
                  <a:lnTo>
                    <a:pt x="522859" y="63576"/>
                  </a:lnTo>
                  <a:lnTo>
                    <a:pt x="522859" y="78867"/>
                  </a:lnTo>
                  <a:lnTo>
                    <a:pt x="522605" y="85217"/>
                  </a:lnTo>
                  <a:lnTo>
                    <a:pt x="520700" y="90297"/>
                  </a:lnTo>
                  <a:lnTo>
                    <a:pt x="517144" y="94107"/>
                  </a:lnTo>
                  <a:lnTo>
                    <a:pt x="514985" y="95377"/>
                  </a:lnTo>
                  <a:lnTo>
                    <a:pt x="512699" y="96647"/>
                  </a:lnTo>
                  <a:lnTo>
                    <a:pt x="507873" y="96647"/>
                  </a:lnTo>
                  <a:lnTo>
                    <a:pt x="505714" y="95377"/>
                  </a:lnTo>
                  <a:lnTo>
                    <a:pt x="502031" y="91567"/>
                  </a:lnTo>
                  <a:lnTo>
                    <a:pt x="501142" y="90297"/>
                  </a:lnTo>
                  <a:lnTo>
                    <a:pt x="501396" y="87757"/>
                  </a:lnTo>
                  <a:lnTo>
                    <a:pt x="501523" y="83947"/>
                  </a:lnTo>
                  <a:lnTo>
                    <a:pt x="502666" y="82677"/>
                  </a:lnTo>
                  <a:lnTo>
                    <a:pt x="508000" y="76327"/>
                  </a:lnTo>
                  <a:lnTo>
                    <a:pt x="512572" y="75057"/>
                  </a:lnTo>
                  <a:lnTo>
                    <a:pt x="518287" y="73787"/>
                  </a:lnTo>
                  <a:lnTo>
                    <a:pt x="522859" y="78867"/>
                  </a:lnTo>
                  <a:lnTo>
                    <a:pt x="522859" y="63576"/>
                  </a:lnTo>
                  <a:lnTo>
                    <a:pt x="517740" y="58547"/>
                  </a:lnTo>
                  <a:lnTo>
                    <a:pt x="512572" y="53467"/>
                  </a:lnTo>
                  <a:lnTo>
                    <a:pt x="510032" y="50927"/>
                  </a:lnTo>
                  <a:lnTo>
                    <a:pt x="506476" y="49657"/>
                  </a:lnTo>
                  <a:lnTo>
                    <a:pt x="504571" y="48387"/>
                  </a:lnTo>
                  <a:lnTo>
                    <a:pt x="497459" y="48387"/>
                  </a:lnTo>
                  <a:lnTo>
                    <a:pt x="477304" y="75057"/>
                  </a:lnTo>
                  <a:lnTo>
                    <a:pt x="478409" y="81407"/>
                  </a:lnTo>
                  <a:lnTo>
                    <a:pt x="487426" y="76327"/>
                  </a:lnTo>
                  <a:lnTo>
                    <a:pt x="486156" y="71247"/>
                  </a:lnTo>
                  <a:lnTo>
                    <a:pt x="487426" y="67437"/>
                  </a:lnTo>
                  <a:lnTo>
                    <a:pt x="491109" y="63627"/>
                  </a:lnTo>
                  <a:lnTo>
                    <a:pt x="493395" y="61087"/>
                  </a:lnTo>
                  <a:lnTo>
                    <a:pt x="495554" y="59817"/>
                  </a:lnTo>
                  <a:lnTo>
                    <a:pt x="497713" y="59817"/>
                  </a:lnTo>
                  <a:lnTo>
                    <a:pt x="499872" y="58547"/>
                  </a:lnTo>
                  <a:lnTo>
                    <a:pt x="501777" y="59817"/>
                  </a:lnTo>
                  <a:lnTo>
                    <a:pt x="503174" y="59817"/>
                  </a:lnTo>
                  <a:lnTo>
                    <a:pt x="504571" y="61087"/>
                  </a:lnTo>
                  <a:lnTo>
                    <a:pt x="506222" y="62357"/>
                  </a:lnTo>
                  <a:lnTo>
                    <a:pt x="511937" y="67437"/>
                  </a:lnTo>
                  <a:lnTo>
                    <a:pt x="506476" y="68707"/>
                  </a:lnTo>
                  <a:lnTo>
                    <a:pt x="501904" y="71247"/>
                  </a:lnTo>
                  <a:lnTo>
                    <a:pt x="494538" y="78867"/>
                  </a:lnTo>
                  <a:lnTo>
                    <a:pt x="492379" y="82677"/>
                  </a:lnTo>
                  <a:lnTo>
                    <a:pt x="491617" y="92837"/>
                  </a:lnTo>
                  <a:lnTo>
                    <a:pt x="493268" y="97917"/>
                  </a:lnTo>
                  <a:lnTo>
                    <a:pt x="496824" y="101727"/>
                  </a:lnTo>
                  <a:lnTo>
                    <a:pt x="500380" y="104267"/>
                  </a:lnTo>
                  <a:lnTo>
                    <a:pt x="504444" y="106807"/>
                  </a:lnTo>
                  <a:lnTo>
                    <a:pt x="509270" y="105537"/>
                  </a:lnTo>
                  <a:lnTo>
                    <a:pt x="514223" y="105537"/>
                  </a:lnTo>
                  <a:lnTo>
                    <a:pt x="518287" y="104267"/>
                  </a:lnTo>
                  <a:lnTo>
                    <a:pt x="521843" y="100457"/>
                  </a:lnTo>
                  <a:lnTo>
                    <a:pt x="525170" y="96647"/>
                  </a:lnTo>
                  <a:lnTo>
                    <a:pt x="526288" y="95377"/>
                  </a:lnTo>
                  <a:lnTo>
                    <a:pt x="528574" y="90297"/>
                  </a:lnTo>
                  <a:lnTo>
                    <a:pt x="528701" y="82677"/>
                  </a:lnTo>
                  <a:lnTo>
                    <a:pt x="533273" y="87757"/>
                  </a:lnTo>
                  <a:lnTo>
                    <a:pt x="538505" y="82677"/>
                  </a:lnTo>
                  <a:lnTo>
                    <a:pt x="546354" y="75057"/>
                  </a:lnTo>
                  <a:close/>
                </a:path>
                <a:path w="1554479" h="254635">
                  <a:moveTo>
                    <a:pt x="593217" y="28067"/>
                  </a:moveTo>
                  <a:lnTo>
                    <a:pt x="592086" y="26797"/>
                  </a:lnTo>
                  <a:lnTo>
                    <a:pt x="586486" y="20447"/>
                  </a:lnTo>
                  <a:lnTo>
                    <a:pt x="580009" y="26797"/>
                  </a:lnTo>
                  <a:lnTo>
                    <a:pt x="565873" y="12827"/>
                  </a:lnTo>
                  <a:lnTo>
                    <a:pt x="558165" y="5207"/>
                  </a:lnTo>
                  <a:lnTo>
                    <a:pt x="555498" y="2667"/>
                  </a:lnTo>
                  <a:lnTo>
                    <a:pt x="553212" y="2667"/>
                  </a:lnTo>
                  <a:lnTo>
                    <a:pt x="551053" y="1397"/>
                  </a:lnTo>
                  <a:lnTo>
                    <a:pt x="548513" y="127"/>
                  </a:lnTo>
                  <a:lnTo>
                    <a:pt x="545719" y="1397"/>
                  </a:lnTo>
                  <a:lnTo>
                    <a:pt x="542925" y="1397"/>
                  </a:lnTo>
                  <a:lnTo>
                    <a:pt x="540385" y="2667"/>
                  </a:lnTo>
                  <a:lnTo>
                    <a:pt x="533908" y="9017"/>
                  </a:lnTo>
                  <a:lnTo>
                    <a:pt x="531241" y="15367"/>
                  </a:lnTo>
                  <a:lnTo>
                    <a:pt x="529844" y="24257"/>
                  </a:lnTo>
                  <a:lnTo>
                    <a:pt x="525272" y="19177"/>
                  </a:lnTo>
                  <a:lnTo>
                    <a:pt x="511048" y="33147"/>
                  </a:lnTo>
                  <a:lnTo>
                    <a:pt x="517779" y="39497"/>
                  </a:lnTo>
                  <a:lnTo>
                    <a:pt x="524510" y="33147"/>
                  </a:lnTo>
                  <a:lnTo>
                    <a:pt x="549275" y="58547"/>
                  </a:lnTo>
                  <a:lnTo>
                    <a:pt x="542544" y="64897"/>
                  </a:lnTo>
                  <a:lnTo>
                    <a:pt x="549275" y="71247"/>
                  </a:lnTo>
                  <a:lnTo>
                    <a:pt x="570103" y="50927"/>
                  </a:lnTo>
                  <a:lnTo>
                    <a:pt x="563372" y="44577"/>
                  </a:lnTo>
                  <a:lnTo>
                    <a:pt x="556768" y="50927"/>
                  </a:lnTo>
                  <a:lnTo>
                    <a:pt x="538873" y="33147"/>
                  </a:lnTo>
                  <a:lnTo>
                    <a:pt x="536321" y="30607"/>
                  </a:lnTo>
                  <a:lnTo>
                    <a:pt x="537159" y="24257"/>
                  </a:lnTo>
                  <a:lnTo>
                    <a:pt x="537337" y="22987"/>
                  </a:lnTo>
                  <a:lnTo>
                    <a:pt x="539496" y="17907"/>
                  </a:lnTo>
                  <a:lnTo>
                    <a:pt x="544068" y="12827"/>
                  </a:lnTo>
                  <a:lnTo>
                    <a:pt x="549021" y="12827"/>
                  </a:lnTo>
                  <a:lnTo>
                    <a:pt x="551307" y="14097"/>
                  </a:lnTo>
                  <a:lnTo>
                    <a:pt x="579247" y="42037"/>
                  </a:lnTo>
                  <a:lnTo>
                    <a:pt x="593217" y="28067"/>
                  </a:lnTo>
                  <a:close/>
                </a:path>
                <a:path w="1554479" h="254635">
                  <a:moveTo>
                    <a:pt x="721614" y="219075"/>
                  </a:moveTo>
                  <a:lnTo>
                    <a:pt x="702437" y="199009"/>
                  </a:lnTo>
                  <a:lnTo>
                    <a:pt x="695833" y="205613"/>
                  </a:lnTo>
                  <a:lnTo>
                    <a:pt x="707898" y="218440"/>
                  </a:lnTo>
                  <a:lnTo>
                    <a:pt x="687324" y="239141"/>
                  </a:lnTo>
                  <a:lnTo>
                    <a:pt x="685673" y="236982"/>
                  </a:lnTo>
                  <a:lnTo>
                    <a:pt x="684530" y="233934"/>
                  </a:lnTo>
                  <a:lnTo>
                    <a:pt x="683895" y="229997"/>
                  </a:lnTo>
                  <a:lnTo>
                    <a:pt x="683133" y="226060"/>
                  </a:lnTo>
                  <a:lnTo>
                    <a:pt x="683641" y="219456"/>
                  </a:lnTo>
                  <a:lnTo>
                    <a:pt x="685241" y="210058"/>
                  </a:lnTo>
                  <a:lnTo>
                    <a:pt x="686689" y="201295"/>
                  </a:lnTo>
                  <a:lnTo>
                    <a:pt x="687324" y="194437"/>
                  </a:lnTo>
                  <a:lnTo>
                    <a:pt x="686663" y="189992"/>
                  </a:lnTo>
                  <a:lnTo>
                    <a:pt x="686181" y="185674"/>
                  </a:lnTo>
                  <a:lnTo>
                    <a:pt x="684530" y="182499"/>
                  </a:lnTo>
                  <a:lnTo>
                    <a:pt x="684149" y="181737"/>
                  </a:lnTo>
                  <a:lnTo>
                    <a:pt x="676402" y="173990"/>
                  </a:lnTo>
                  <a:lnTo>
                    <a:pt x="671449" y="171958"/>
                  </a:lnTo>
                  <a:lnTo>
                    <a:pt x="665607" y="172085"/>
                  </a:lnTo>
                  <a:lnTo>
                    <a:pt x="659892" y="172085"/>
                  </a:lnTo>
                  <a:lnTo>
                    <a:pt x="654177" y="174879"/>
                  </a:lnTo>
                  <a:lnTo>
                    <a:pt x="648716" y="180467"/>
                  </a:lnTo>
                  <a:lnTo>
                    <a:pt x="643255" y="185801"/>
                  </a:lnTo>
                  <a:lnTo>
                    <a:pt x="640842" y="191643"/>
                  </a:lnTo>
                  <a:lnTo>
                    <a:pt x="641858" y="203962"/>
                  </a:lnTo>
                  <a:lnTo>
                    <a:pt x="645160" y="210058"/>
                  </a:lnTo>
                  <a:lnTo>
                    <a:pt x="651129" y="216027"/>
                  </a:lnTo>
                  <a:lnTo>
                    <a:pt x="651637" y="216662"/>
                  </a:lnTo>
                  <a:lnTo>
                    <a:pt x="652526" y="217424"/>
                  </a:lnTo>
                  <a:lnTo>
                    <a:pt x="653415" y="218313"/>
                  </a:lnTo>
                  <a:lnTo>
                    <a:pt x="660781" y="210947"/>
                  </a:lnTo>
                  <a:lnTo>
                    <a:pt x="650621" y="193294"/>
                  </a:lnTo>
                  <a:lnTo>
                    <a:pt x="652018" y="189992"/>
                  </a:lnTo>
                  <a:lnTo>
                    <a:pt x="658114" y="183896"/>
                  </a:lnTo>
                  <a:lnTo>
                    <a:pt x="661162" y="182499"/>
                  </a:lnTo>
                  <a:lnTo>
                    <a:pt x="667639" y="182499"/>
                  </a:lnTo>
                  <a:lnTo>
                    <a:pt x="676783" y="193548"/>
                  </a:lnTo>
                  <a:lnTo>
                    <a:pt x="677291" y="196215"/>
                  </a:lnTo>
                  <a:lnTo>
                    <a:pt x="677049" y="200025"/>
                  </a:lnTo>
                  <a:lnTo>
                    <a:pt x="676148" y="205867"/>
                  </a:lnTo>
                  <a:lnTo>
                    <a:pt x="674878" y="214630"/>
                  </a:lnTo>
                  <a:lnTo>
                    <a:pt x="674458" y="219075"/>
                  </a:lnTo>
                  <a:lnTo>
                    <a:pt x="674357" y="226060"/>
                  </a:lnTo>
                  <a:lnTo>
                    <a:pt x="674497" y="231521"/>
                  </a:lnTo>
                  <a:lnTo>
                    <a:pt x="675513" y="236474"/>
                  </a:lnTo>
                  <a:lnTo>
                    <a:pt x="677672" y="241300"/>
                  </a:lnTo>
                  <a:lnTo>
                    <a:pt x="679704" y="246126"/>
                  </a:lnTo>
                  <a:lnTo>
                    <a:pt x="682625" y="250317"/>
                  </a:lnTo>
                  <a:lnTo>
                    <a:pt x="686435" y="254127"/>
                  </a:lnTo>
                  <a:lnTo>
                    <a:pt x="701471" y="239141"/>
                  </a:lnTo>
                  <a:lnTo>
                    <a:pt x="721614" y="219075"/>
                  </a:lnTo>
                  <a:close/>
                </a:path>
                <a:path w="1554479" h="254635">
                  <a:moveTo>
                    <a:pt x="756031" y="181229"/>
                  </a:moveTo>
                  <a:lnTo>
                    <a:pt x="738124" y="146939"/>
                  </a:lnTo>
                  <a:lnTo>
                    <a:pt x="730758" y="140360"/>
                  </a:lnTo>
                  <a:lnTo>
                    <a:pt x="724827" y="136118"/>
                  </a:lnTo>
                  <a:lnTo>
                    <a:pt x="724827" y="156972"/>
                  </a:lnTo>
                  <a:lnTo>
                    <a:pt x="723519" y="162814"/>
                  </a:lnTo>
                  <a:lnTo>
                    <a:pt x="716661" y="169672"/>
                  </a:lnTo>
                  <a:lnTo>
                    <a:pt x="713359" y="170942"/>
                  </a:lnTo>
                  <a:lnTo>
                    <a:pt x="706247" y="170180"/>
                  </a:lnTo>
                  <a:lnTo>
                    <a:pt x="693928" y="150495"/>
                  </a:lnTo>
                  <a:lnTo>
                    <a:pt x="695198" y="146939"/>
                  </a:lnTo>
                  <a:lnTo>
                    <a:pt x="724827" y="156972"/>
                  </a:lnTo>
                  <a:lnTo>
                    <a:pt x="724827" y="136118"/>
                  </a:lnTo>
                  <a:lnTo>
                    <a:pt x="724674" y="136004"/>
                  </a:lnTo>
                  <a:lnTo>
                    <a:pt x="718273" y="132778"/>
                  </a:lnTo>
                  <a:lnTo>
                    <a:pt x="712089" y="131064"/>
                  </a:lnTo>
                  <a:lnTo>
                    <a:pt x="703961" y="129794"/>
                  </a:lnTo>
                  <a:lnTo>
                    <a:pt x="697103" y="132080"/>
                  </a:lnTo>
                  <a:lnTo>
                    <a:pt x="691388" y="137795"/>
                  </a:lnTo>
                  <a:lnTo>
                    <a:pt x="686181" y="142875"/>
                  </a:lnTo>
                  <a:lnTo>
                    <a:pt x="684022" y="148717"/>
                  </a:lnTo>
                  <a:lnTo>
                    <a:pt x="684822" y="155829"/>
                  </a:lnTo>
                  <a:lnTo>
                    <a:pt x="685419" y="161925"/>
                  </a:lnTo>
                  <a:lnTo>
                    <a:pt x="688467" y="167894"/>
                  </a:lnTo>
                  <a:lnTo>
                    <a:pt x="693547" y="172974"/>
                  </a:lnTo>
                  <a:lnTo>
                    <a:pt x="698627" y="178181"/>
                  </a:lnTo>
                  <a:lnTo>
                    <a:pt x="704215" y="180848"/>
                  </a:lnTo>
                  <a:lnTo>
                    <a:pt x="710311" y="180975"/>
                  </a:lnTo>
                  <a:lnTo>
                    <a:pt x="716407" y="181229"/>
                  </a:lnTo>
                  <a:lnTo>
                    <a:pt x="721614" y="179197"/>
                  </a:lnTo>
                  <a:lnTo>
                    <a:pt x="725932" y="174752"/>
                  </a:lnTo>
                  <a:lnTo>
                    <a:pt x="729742" y="170942"/>
                  </a:lnTo>
                  <a:lnTo>
                    <a:pt x="730758" y="169926"/>
                  </a:lnTo>
                  <a:lnTo>
                    <a:pt x="733044" y="163576"/>
                  </a:lnTo>
                  <a:lnTo>
                    <a:pt x="732663" y="155829"/>
                  </a:lnTo>
                  <a:lnTo>
                    <a:pt x="738886" y="162179"/>
                  </a:lnTo>
                  <a:lnTo>
                    <a:pt x="742950" y="168275"/>
                  </a:lnTo>
                  <a:lnTo>
                    <a:pt x="744639" y="173990"/>
                  </a:lnTo>
                  <a:lnTo>
                    <a:pt x="746379" y="179451"/>
                  </a:lnTo>
                  <a:lnTo>
                    <a:pt x="745490" y="184023"/>
                  </a:lnTo>
                  <a:lnTo>
                    <a:pt x="741934" y="187452"/>
                  </a:lnTo>
                  <a:lnTo>
                    <a:pt x="739394" y="190119"/>
                  </a:lnTo>
                  <a:lnTo>
                    <a:pt x="736219" y="191262"/>
                  </a:lnTo>
                  <a:lnTo>
                    <a:pt x="728599" y="191008"/>
                  </a:lnTo>
                  <a:lnTo>
                    <a:pt x="724916" y="189484"/>
                  </a:lnTo>
                  <a:lnTo>
                    <a:pt x="721487" y="186817"/>
                  </a:lnTo>
                  <a:lnTo>
                    <a:pt x="714756" y="193421"/>
                  </a:lnTo>
                  <a:lnTo>
                    <a:pt x="719836" y="198247"/>
                  </a:lnTo>
                  <a:lnTo>
                    <a:pt x="725424" y="200914"/>
                  </a:lnTo>
                  <a:lnTo>
                    <a:pt x="737235" y="201930"/>
                  </a:lnTo>
                  <a:lnTo>
                    <a:pt x="742696" y="199771"/>
                  </a:lnTo>
                  <a:lnTo>
                    <a:pt x="747522" y="194818"/>
                  </a:lnTo>
                  <a:lnTo>
                    <a:pt x="751065" y="191262"/>
                  </a:lnTo>
                  <a:lnTo>
                    <a:pt x="753745" y="188595"/>
                  </a:lnTo>
                  <a:lnTo>
                    <a:pt x="756031" y="181229"/>
                  </a:lnTo>
                  <a:close/>
                </a:path>
                <a:path w="1554479" h="254635">
                  <a:moveTo>
                    <a:pt x="782066" y="128270"/>
                  </a:moveTo>
                  <a:lnTo>
                    <a:pt x="774573" y="120777"/>
                  </a:lnTo>
                  <a:lnTo>
                    <a:pt x="750824" y="144399"/>
                  </a:lnTo>
                  <a:lnTo>
                    <a:pt x="758317" y="151892"/>
                  </a:lnTo>
                  <a:lnTo>
                    <a:pt x="782066" y="128270"/>
                  </a:lnTo>
                  <a:close/>
                </a:path>
                <a:path w="1554479" h="254635">
                  <a:moveTo>
                    <a:pt x="827278" y="140208"/>
                  </a:moveTo>
                  <a:lnTo>
                    <a:pt x="826897" y="136906"/>
                  </a:lnTo>
                  <a:lnTo>
                    <a:pt x="823849" y="131318"/>
                  </a:lnTo>
                  <a:lnTo>
                    <a:pt x="821055" y="127889"/>
                  </a:lnTo>
                  <a:lnTo>
                    <a:pt x="816864" y="123825"/>
                  </a:lnTo>
                  <a:lnTo>
                    <a:pt x="777214" y="84074"/>
                  </a:lnTo>
                  <a:lnTo>
                    <a:pt x="768858" y="75692"/>
                  </a:lnTo>
                  <a:lnTo>
                    <a:pt x="775843" y="68707"/>
                  </a:lnTo>
                  <a:lnTo>
                    <a:pt x="768985" y="61849"/>
                  </a:lnTo>
                  <a:lnTo>
                    <a:pt x="746633" y="84201"/>
                  </a:lnTo>
                  <a:lnTo>
                    <a:pt x="753491" y="91059"/>
                  </a:lnTo>
                  <a:lnTo>
                    <a:pt x="760603" y="84074"/>
                  </a:lnTo>
                  <a:lnTo>
                    <a:pt x="812165" y="135636"/>
                  </a:lnTo>
                  <a:lnTo>
                    <a:pt x="814324" y="138557"/>
                  </a:lnTo>
                  <a:lnTo>
                    <a:pt x="814832" y="140728"/>
                  </a:lnTo>
                  <a:lnTo>
                    <a:pt x="815340" y="142748"/>
                  </a:lnTo>
                  <a:lnTo>
                    <a:pt x="814451" y="144907"/>
                  </a:lnTo>
                  <a:lnTo>
                    <a:pt x="812038" y="147320"/>
                  </a:lnTo>
                  <a:lnTo>
                    <a:pt x="810260" y="149225"/>
                  </a:lnTo>
                  <a:lnTo>
                    <a:pt x="807974" y="150876"/>
                  </a:lnTo>
                  <a:lnTo>
                    <a:pt x="805434" y="152400"/>
                  </a:lnTo>
                  <a:lnTo>
                    <a:pt x="813054" y="160147"/>
                  </a:lnTo>
                  <a:lnTo>
                    <a:pt x="826414" y="143891"/>
                  </a:lnTo>
                  <a:lnTo>
                    <a:pt x="827278" y="140208"/>
                  </a:lnTo>
                  <a:close/>
                </a:path>
                <a:path w="1554479" h="254635">
                  <a:moveTo>
                    <a:pt x="866775" y="73787"/>
                  </a:moveTo>
                  <a:lnTo>
                    <a:pt x="866521" y="73533"/>
                  </a:lnTo>
                  <a:lnTo>
                    <a:pt x="860171" y="67183"/>
                  </a:lnTo>
                  <a:lnTo>
                    <a:pt x="853694" y="73533"/>
                  </a:lnTo>
                  <a:lnTo>
                    <a:pt x="853567" y="73406"/>
                  </a:lnTo>
                  <a:lnTo>
                    <a:pt x="843280" y="63119"/>
                  </a:lnTo>
                  <a:lnTo>
                    <a:pt x="843280" y="77978"/>
                  </a:lnTo>
                  <a:lnTo>
                    <a:pt x="843026" y="84201"/>
                  </a:lnTo>
                  <a:lnTo>
                    <a:pt x="841121" y="89154"/>
                  </a:lnTo>
                  <a:lnTo>
                    <a:pt x="835406" y="94869"/>
                  </a:lnTo>
                  <a:lnTo>
                    <a:pt x="833120" y="96012"/>
                  </a:lnTo>
                  <a:lnTo>
                    <a:pt x="828294" y="96012"/>
                  </a:lnTo>
                  <a:lnTo>
                    <a:pt x="826135" y="95123"/>
                  </a:lnTo>
                  <a:lnTo>
                    <a:pt x="822452" y="91440"/>
                  </a:lnTo>
                  <a:lnTo>
                    <a:pt x="821651" y="89408"/>
                  </a:lnTo>
                  <a:lnTo>
                    <a:pt x="821690" y="86487"/>
                  </a:lnTo>
                  <a:lnTo>
                    <a:pt x="838708" y="73406"/>
                  </a:lnTo>
                  <a:lnTo>
                    <a:pt x="843280" y="77978"/>
                  </a:lnTo>
                  <a:lnTo>
                    <a:pt x="843280" y="63119"/>
                  </a:lnTo>
                  <a:lnTo>
                    <a:pt x="838708" y="58547"/>
                  </a:lnTo>
                  <a:lnTo>
                    <a:pt x="832993" y="52832"/>
                  </a:lnTo>
                  <a:lnTo>
                    <a:pt x="830453" y="50673"/>
                  </a:lnTo>
                  <a:lnTo>
                    <a:pt x="826897" y="48641"/>
                  </a:lnTo>
                  <a:lnTo>
                    <a:pt x="824865" y="48006"/>
                  </a:lnTo>
                  <a:lnTo>
                    <a:pt x="820420" y="47498"/>
                  </a:lnTo>
                  <a:lnTo>
                    <a:pt x="817880" y="48133"/>
                  </a:lnTo>
                  <a:lnTo>
                    <a:pt x="797725" y="74422"/>
                  </a:lnTo>
                  <a:lnTo>
                    <a:pt x="798830" y="81153"/>
                  </a:lnTo>
                  <a:lnTo>
                    <a:pt x="807847" y="75819"/>
                  </a:lnTo>
                  <a:lnTo>
                    <a:pt x="806577" y="71120"/>
                  </a:lnTo>
                  <a:lnTo>
                    <a:pt x="807847" y="66929"/>
                  </a:lnTo>
                  <a:lnTo>
                    <a:pt x="811530" y="63119"/>
                  </a:lnTo>
                  <a:lnTo>
                    <a:pt x="813689" y="60960"/>
                  </a:lnTo>
                  <a:lnTo>
                    <a:pt x="815975" y="59690"/>
                  </a:lnTo>
                  <a:lnTo>
                    <a:pt x="818134" y="59182"/>
                  </a:lnTo>
                  <a:lnTo>
                    <a:pt x="820293" y="58547"/>
                  </a:lnTo>
                  <a:lnTo>
                    <a:pt x="822198" y="58674"/>
                  </a:lnTo>
                  <a:lnTo>
                    <a:pt x="823595" y="59436"/>
                  </a:lnTo>
                  <a:lnTo>
                    <a:pt x="824992" y="60071"/>
                  </a:lnTo>
                  <a:lnTo>
                    <a:pt x="826643" y="61341"/>
                  </a:lnTo>
                  <a:lnTo>
                    <a:pt x="832358" y="67056"/>
                  </a:lnTo>
                  <a:lnTo>
                    <a:pt x="826897" y="68326"/>
                  </a:lnTo>
                  <a:lnTo>
                    <a:pt x="822325" y="70739"/>
                  </a:lnTo>
                  <a:lnTo>
                    <a:pt x="814959" y="78105"/>
                  </a:lnTo>
                  <a:lnTo>
                    <a:pt x="812800" y="82550"/>
                  </a:lnTo>
                  <a:lnTo>
                    <a:pt x="812038" y="92710"/>
                  </a:lnTo>
                  <a:lnTo>
                    <a:pt x="813689" y="97028"/>
                  </a:lnTo>
                  <a:lnTo>
                    <a:pt x="820674" y="104013"/>
                  </a:lnTo>
                  <a:lnTo>
                    <a:pt x="824865" y="105664"/>
                  </a:lnTo>
                  <a:lnTo>
                    <a:pt x="829691" y="105410"/>
                  </a:lnTo>
                  <a:lnTo>
                    <a:pt x="834517" y="105029"/>
                  </a:lnTo>
                  <a:lnTo>
                    <a:pt x="838708" y="103124"/>
                  </a:lnTo>
                  <a:lnTo>
                    <a:pt x="842137" y="99695"/>
                  </a:lnTo>
                  <a:lnTo>
                    <a:pt x="845921" y="96012"/>
                  </a:lnTo>
                  <a:lnTo>
                    <a:pt x="846709" y="95250"/>
                  </a:lnTo>
                  <a:lnTo>
                    <a:pt x="848995" y="89408"/>
                  </a:lnTo>
                  <a:lnTo>
                    <a:pt x="849122" y="82296"/>
                  </a:lnTo>
                  <a:lnTo>
                    <a:pt x="853694" y="86868"/>
                  </a:lnTo>
                  <a:lnTo>
                    <a:pt x="858253" y="82296"/>
                  </a:lnTo>
                  <a:lnTo>
                    <a:pt x="866775" y="73787"/>
                  </a:lnTo>
                  <a:close/>
                </a:path>
                <a:path w="1554479" h="254635">
                  <a:moveTo>
                    <a:pt x="913511" y="27051"/>
                  </a:moveTo>
                  <a:lnTo>
                    <a:pt x="913257" y="26797"/>
                  </a:lnTo>
                  <a:lnTo>
                    <a:pt x="906907" y="20447"/>
                  </a:lnTo>
                  <a:lnTo>
                    <a:pt x="900430" y="26797"/>
                  </a:lnTo>
                  <a:lnTo>
                    <a:pt x="885317" y="11684"/>
                  </a:lnTo>
                  <a:lnTo>
                    <a:pt x="878586" y="4953"/>
                  </a:lnTo>
                  <a:lnTo>
                    <a:pt x="875792" y="2667"/>
                  </a:lnTo>
                  <a:lnTo>
                    <a:pt x="871474" y="381"/>
                  </a:lnTo>
                  <a:lnTo>
                    <a:pt x="868934" y="0"/>
                  </a:lnTo>
                  <a:lnTo>
                    <a:pt x="866140" y="381"/>
                  </a:lnTo>
                  <a:lnTo>
                    <a:pt x="850265" y="23114"/>
                  </a:lnTo>
                  <a:lnTo>
                    <a:pt x="845693" y="18542"/>
                  </a:lnTo>
                  <a:lnTo>
                    <a:pt x="831469" y="32766"/>
                  </a:lnTo>
                  <a:lnTo>
                    <a:pt x="838200" y="39370"/>
                  </a:lnTo>
                  <a:lnTo>
                    <a:pt x="844804" y="32766"/>
                  </a:lnTo>
                  <a:lnTo>
                    <a:pt x="869696" y="57531"/>
                  </a:lnTo>
                  <a:lnTo>
                    <a:pt x="862965" y="64262"/>
                  </a:lnTo>
                  <a:lnTo>
                    <a:pt x="869696" y="70993"/>
                  </a:lnTo>
                  <a:lnTo>
                    <a:pt x="890524" y="50165"/>
                  </a:lnTo>
                  <a:lnTo>
                    <a:pt x="890397" y="50038"/>
                  </a:lnTo>
                  <a:lnTo>
                    <a:pt x="883793" y="43434"/>
                  </a:lnTo>
                  <a:lnTo>
                    <a:pt x="877189" y="50038"/>
                  </a:lnTo>
                  <a:lnTo>
                    <a:pt x="859917" y="32766"/>
                  </a:lnTo>
                  <a:lnTo>
                    <a:pt x="856742" y="29591"/>
                  </a:lnTo>
                  <a:lnTo>
                    <a:pt x="865886" y="11684"/>
                  </a:lnTo>
                  <a:lnTo>
                    <a:pt x="869442" y="11684"/>
                  </a:lnTo>
                  <a:lnTo>
                    <a:pt x="871728" y="13081"/>
                  </a:lnTo>
                  <a:lnTo>
                    <a:pt x="899668" y="41021"/>
                  </a:lnTo>
                  <a:lnTo>
                    <a:pt x="913511" y="27051"/>
                  </a:lnTo>
                  <a:close/>
                </a:path>
                <a:path w="1554479" h="254635">
                  <a:moveTo>
                    <a:pt x="1036193" y="213106"/>
                  </a:moveTo>
                  <a:lnTo>
                    <a:pt x="1033907" y="208026"/>
                  </a:lnTo>
                  <a:lnTo>
                    <a:pt x="1031671" y="205498"/>
                  </a:lnTo>
                  <a:lnTo>
                    <a:pt x="1028319" y="201676"/>
                  </a:lnTo>
                  <a:lnTo>
                    <a:pt x="1024801" y="199148"/>
                  </a:lnTo>
                  <a:lnTo>
                    <a:pt x="1023048" y="197866"/>
                  </a:lnTo>
                  <a:lnTo>
                    <a:pt x="1017384" y="196596"/>
                  </a:lnTo>
                  <a:lnTo>
                    <a:pt x="1011351" y="196596"/>
                  </a:lnTo>
                  <a:lnTo>
                    <a:pt x="1004951" y="199148"/>
                  </a:lnTo>
                  <a:lnTo>
                    <a:pt x="1005967" y="195326"/>
                  </a:lnTo>
                  <a:lnTo>
                    <a:pt x="1006348" y="192798"/>
                  </a:lnTo>
                  <a:lnTo>
                    <a:pt x="1005713" y="188976"/>
                  </a:lnTo>
                  <a:lnTo>
                    <a:pt x="1005205" y="185166"/>
                  </a:lnTo>
                  <a:lnTo>
                    <a:pt x="1004011" y="182626"/>
                  </a:lnTo>
                  <a:lnTo>
                    <a:pt x="1003427" y="181356"/>
                  </a:lnTo>
                  <a:lnTo>
                    <a:pt x="996061" y="175006"/>
                  </a:lnTo>
                  <a:lnTo>
                    <a:pt x="991235" y="172466"/>
                  </a:lnTo>
                  <a:lnTo>
                    <a:pt x="980186" y="172466"/>
                  </a:lnTo>
                  <a:lnTo>
                    <a:pt x="974725" y="175006"/>
                  </a:lnTo>
                  <a:lnTo>
                    <a:pt x="969264" y="181356"/>
                  </a:lnTo>
                  <a:lnTo>
                    <a:pt x="964692" y="185166"/>
                  </a:lnTo>
                  <a:lnTo>
                    <a:pt x="962279" y="190246"/>
                  </a:lnTo>
                  <a:lnTo>
                    <a:pt x="961263" y="201676"/>
                  </a:lnTo>
                  <a:lnTo>
                    <a:pt x="964311" y="208026"/>
                  </a:lnTo>
                  <a:lnTo>
                    <a:pt x="970534" y="214376"/>
                  </a:lnTo>
                  <a:lnTo>
                    <a:pt x="978154" y="206756"/>
                  </a:lnTo>
                  <a:lnTo>
                    <a:pt x="974598" y="202946"/>
                  </a:lnTo>
                  <a:lnTo>
                    <a:pt x="972693" y="199148"/>
                  </a:lnTo>
                  <a:lnTo>
                    <a:pt x="972185" y="196596"/>
                  </a:lnTo>
                  <a:lnTo>
                    <a:pt x="971804" y="192798"/>
                  </a:lnTo>
                  <a:lnTo>
                    <a:pt x="973074" y="190246"/>
                  </a:lnTo>
                  <a:lnTo>
                    <a:pt x="979043" y="183896"/>
                  </a:lnTo>
                  <a:lnTo>
                    <a:pt x="982091" y="182626"/>
                  </a:lnTo>
                  <a:lnTo>
                    <a:pt x="988441" y="182626"/>
                  </a:lnTo>
                  <a:lnTo>
                    <a:pt x="991235" y="185166"/>
                  </a:lnTo>
                  <a:lnTo>
                    <a:pt x="993648" y="187706"/>
                  </a:lnTo>
                  <a:lnTo>
                    <a:pt x="995680" y="188976"/>
                  </a:lnTo>
                  <a:lnTo>
                    <a:pt x="996950" y="191516"/>
                  </a:lnTo>
                  <a:lnTo>
                    <a:pt x="997331" y="194056"/>
                  </a:lnTo>
                  <a:lnTo>
                    <a:pt x="997585" y="195326"/>
                  </a:lnTo>
                  <a:lnTo>
                    <a:pt x="997204" y="197866"/>
                  </a:lnTo>
                  <a:lnTo>
                    <a:pt x="995807" y="200406"/>
                  </a:lnTo>
                  <a:lnTo>
                    <a:pt x="994537" y="202946"/>
                  </a:lnTo>
                  <a:lnTo>
                    <a:pt x="988187" y="209296"/>
                  </a:lnTo>
                  <a:lnTo>
                    <a:pt x="994918" y="215646"/>
                  </a:lnTo>
                  <a:lnTo>
                    <a:pt x="995680" y="215646"/>
                  </a:lnTo>
                  <a:lnTo>
                    <a:pt x="1001903" y="209296"/>
                  </a:lnTo>
                  <a:lnTo>
                    <a:pt x="1006348" y="206756"/>
                  </a:lnTo>
                  <a:lnTo>
                    <a:pt x="1014603" y="205498"/>
                  </a:lnTo>
                  <a:lnTo>
                    <a:pt x="1018032" y="206756"/>
                  </a:lnTo>
                  <a:lnTo>
                    <a:pt x="1020953" y="210566"/>
                  </a:lnTo>
                  <a:lnTo>
                    <a:pt x="1023747" y="213106"/>
                  </a:lnTo>
                  <a:lnTo>
                    <a:pt x="1025144" y="215646"/>
                  </a:lnTo>
                  <a:lnTo>
                    <a:pt x="1025017" y="223266"/>
                  </a:lnTo>
                  <a:lnTo>
                    <a:pt x="1023366" y="227076"/>
                  </a:lnTo>
                  <a:lnTo>
                    <a:pt x="1016508" y="233426"/>
                  </a:lnTo>
                  <a:lnTo>
                    <a:pt x="1012444" y="235966"/>
                  </a:lnTo>
                  <a:lnTo>
                    <a:pt x="1003681" y="235966"/>
                  </a:lnTo>
                  <a:lnTo>
                    <a:pt x="999363" y="233426"/>
                  </a:lnTo>
                  <a:lnTo>
                    <a:pt x="995045" y="229616"/>
                  </a:lnTo>
                  <a:lnTo>
                    <a:pt x="987679" y="237248"/>
                  </a:lnTo>
                  <a:lnTo>
                    <a:pt x="993775" y="242316"/>
                  </a:lnTo>
                  <a:lnTo>
                    <a:pt x="1000125" y="246126"/>
                  </a:lnTo>
                  <a:lnTo>
                    <a:pt x="1013206" y="246126"/>
                  </a:lnTo>
                  <a:lnTo>
                    <a:pt x="1019683" y="243598"/>
                  </a:lnTo>
                  <a:lnTo>
                    <a:pt x="1026160" y="237248"/>
                  </a:lnTo>
                  <a:lnTo>
                    <a:pt x="1027430" y="235966"/>
                  </a:lnTo>
                  <a:lnTo>
                    <a:pt x="1031240" y="232156"/>
                  </a:lnTo>
                  <a:lnTo>
                    <a:pt x="1034161" y="227076"/>
                  </a:lnTo>
                  <a:lnTo>
                    <a:pt x="1036193" y="213106"/>
                  </a:lnTo>
                  <a:close/>
                </a:path>
                <a:path w="1554479" h="254635">
                  <a:moveTo>
                    <a:pt x="1078103" y="180098"/>
                  </a:moveTo>
                  <a:lnTo>
                    <a:pt x="1076579" y="172466"/>
                  </a:lnTo>
                  <a:lnTo>
                    <a:pt x="1074724" y="166116"/>
                  </a:lnTo>
                  <a:lnTo>
                    <a:pt x="1071460" y="159766"/>
                  </a:lnTo>
                  <a:lnTo>
                    <a:pt x="1068197" y="154406"/>
                  </a:lnTo>
                  <a:lnTo>
                    <a:pt x="1068197" y="178816"/>
                  </a:lnTo>
                  <a:lnTo>
                    <a:pt x="1067181" y="183896"/>
                  </a:lnTo>
                  <a:lnTo>
                    <a:pt x="1060069" y="190246"/>
                  </a:lnTo>
                  <a:lnTo>
                    <a:pt x="1055751" y="191516"/>
                  </a:lnTo>
                  <a:lnTo>
                    <a:pt x="1045210" y="188976"/>
                  </a:lnTo>
                  <a:lnTo>
                    <a:pt x="1017016" y="157226"/>
                  </a:lnTo>
                  <a:lnTo>
                    <a:pt x="1014984" y="152146"/>
                  </a:lnTo>
                  <a:lnTo>
                    <a:pt x="1015873" y="147066"/>
                  </a:lnTo>
                  <a:lnTo>
                    <a:pt x="1023366" y="139446"/>
                  </a:lnTo>
                  <a:lnTo>
                    <a:pt x="1027684" y="138176"/>
                  </a:lnTo>
                  <a:lnTo>
                    <a:pt x="1033018" y="139446"/>
                  </a:lnTo>
                  <a:lnTo>
                    <a:pt x="1065276" y="168656"/>
                  </a:lnTo>
                  <a:lnTo>
                    <a:pt x="1068197" y="178816"/>
                  </a:lnTo>
                  <a:lnTo>
                    <a:pt x="1068197" y="154406"/>
                  </a:lnTo>
                  <a:lnTo>
                    <a:pt x="1066825" y="152146"/>
                  </a:lnTo>
                  <a:lnTo>
                    <a:pt x="1060831" y="145796"/>
                  </a:lnTo>
                  <a:lnTo>
                    <a:pt x="1054303" y="140716"/>
                  </a:lnTo>
                  <a:lnTo>
                    <a:pt x="1051077" y="138176"/>
                  </a:lnTo>
                  <a:lnTo>
                    <a:pt x="1047851" y="135648"/>
                  </a:lnTo>
                  <a:lnTo>
                    <a:pt x="1041488" y="131826"/>
                  </a:lnTo>
                  <a:lnTo>
                    <a:pt x="1035177" y="130556"/>
                  </a:lnTo>
                  <a:lnTo>
                    <a:pt x="1026795" y="128016"/>
                  </a:lnTo>
                  <a:lnTo>
                    <a:pt x="1019556" y="130556"/>
                  </a:lnTo>
                  <a:lnTo>
                    <a:pt x="1013460" y="136906"/>
                  </a:lnTo>
                  <a:lnTo>
                    <a:pt x="1007491" y="141998"/>
                  </a:lnTo>
                  <a:lnTo>
                    <a:pt x="1005332" y="149606"/>
                  </a:lnTo>
                  <a:lnTo>
                    <a:pt x="1006856" y="158496"/>
                  </a:lnTo>
                  <a:lnTo>
                    <a:pt x="1008710" y="164846"/>
                  </a:lnTo>
                  <a:lnTo>
                    <a:pt x="1041882" y="197866"/>
                  </a:lnTo>
                  <a:lnTo>
                    <a:pt x="1048258" y="199148"/>
                  </a:lnTo>
                  <a:lnTo>
                    <a:pt x="1056640" y="201676"/>
                  </a:lnTo>
                  <a:lnTo>
                    <a:pt x="1063879" y="199148"/>
                  </a:lnTo>
                  <a:lnTo>
                    <a:pt x="1071918" y="191516"/>
                  </a:lnTo>
                  <a:lnTo>
                    <a:pt x="1075944" y="187706"/>
                  </a:lnTo>
                  <a:lnTo>
                    <a:pt x="1078103" y="180098"/>
                  </a:lnTo>
                  <a:close/>
                </a:path>
                <a:path w="1554479" h="254635">
                  <a:moveTo>
                    <a:pt x="1102487" y="129298"/>
                  </a:moveTo>
                  <a:lnTo>
                    <a:pt x="1094994" y="121666"/>
                  </a:lnTo>
                  <a:lnTo>
                    <a:pt x="1071245" y="144526"/>
                  </a:lnTo>
                  <a:lnTo>
                    <a:pt x="1078738" y="152146"/>
                  </a:lnTo>
                  <a:lnTo>
                    <a:pt x="1102487" y="129298"/>
                  </a:lnTo>
                  <a:close/>
                </a:path>
                <a:path w="1554479" h="254635">
                  <a:moveTo>
                    <a:pt x="1147572" y="140716"/>
                  </a:moveTo>
                  <a:lnTo>
                    <a:pt x="1147318" y="138176"/>
                  </a:lnTo>
                  <a:lnTo>
                    <a:pt x="1144270" y="131826"/>
                  </a:lnTo>
                  <a:lnTo>
                    <a:pt x="1141349" y="128016"/>
                  </a:lnTo>
                  <a:lnTo>
                    <a:pt x="1098169" y="84848"/>
                  </a:lnTo>
                  <a:lnTo>
                    <a:pt x="1089279" y="75946"/>
                  </a:lnTo>
                  <a:lnTo>
                    <a:pt x="1096264" y="69596"/>
                  </a:lnTo>
                  <a:lnTo>
                    <a:pt x="1089406" y="61976"/>
                  </a:lnTo>
                  <a:lnTo>
                    <a:pt x="1067054" y="84848"/>
                  </a:lnTo>
                  <a:lnTo>
                    <a:pt x="1073912" y="91198"/>
                  </a:lnTo>
                  <a:lnTo>
                    <a:pt x="1080897" y="84848"/>
                  </a:lnTo>
                  <a:lnTo>
                    <a:pt x="1128649" y="131826"/>
                  </a:lnTo>
                  <a:lnTo>
                    <a:pt x="1132459" y="135648"/>
                  </a:lnTo>
                  <a:lnTo>
                    <a:pt x="1134745" y="139446"/>
                  </a:lnTo>
                  <a:lnTo>
                    <a:pt x="1135253" y="140716"/>
                  </a:lnTo>
                  <a:lnTo>
                    <a:pt x="1135761" y="143256"/>
                  </a:lnTo>
                  <a:lnTo>
                    <a:pt x="1134872" y="145796"/>
                  </a:lnTo>
                  <a:lnTo>
                    <a:pt x="1130554" y="149606"/>
                  </a:lnTo>
                  <a:lnTo>
                    <a:pt x="1128395" y="150876"/>
                  </a:lnTo>
                  <a:lnTo>
                    <a:pt x="1125728" y="153416"/>
                  </a:lnTo>
                  <a:lnTo>
                    <a:pt x="1133475" y="161048"/>
                  </a:lnTo>
                  <a:lnTo>
                    <a:pt x="1136015" y="159766"/>
                  </a:lnTo>
                  <a:lnTo>
                    <a:pt x="1138428" y="157226"/>
                  </a:lnTo>
                  <a:lnTo>
                    <a:pt x="1140714" y="155956"/>
                  </a:lnTo>
                  <a:lnTo>
                    <a:pt x="1143889" y="152146"/>
                  </a:lnTo>
                  <a:lnTo>
                    <a:pt x="1145921" y="148348"/>
                  </a:lnTo>
                  <a:lnTo>
                    <a:pt x="1146810" y="144526"/>
                  </a:lnTo>
                  <a:lnTo>
                    <a:pt x="1147572" y="140716"/>
                  </a:lnTo>
                  <a:close/>
                </a:path>
                <a:path w="1554479" h="254635">
                  <a:moveTo>
                    <a:pt x="1187196" y="74676"/>
                  </a:moveTo>
                  <a:lnTo>
                    <a:pt x="1180592" y="68326"/>
                  </a:lnTo>
                  <a:lnTo>
                    <a:pt x="1174115" y="74676"/>
                  </a:lnTo>
                  <a:lnTo>
                    <a:pt x="1163574" y="64084"/>
                  </a:lnTo>
                  <a:lnTo>
                    <a:pt x="1163574" y="78498"/>
                  </a:lnTo>
                  <a:lnTo>
                    <a:pt x="1163447" y="84848"/>
                  </a:lnTo>
                  <a:lnTo>
                    <a:pt x="1161542" y="89916"/>
                  </a:lnTo>
                  <a:lnTo>
                    <a:pt x="1155827" y="94996"/>
                  </a:lnTo>
                  <a:lnTo>
                    <a:pt x="1153541" y="96266"/>
                  </a:lnTo>
                  <a:lnTo>
                    <a:pt x="1146556" y="96266"/>
                  </a:lnTo>
                  <a:lnTo>
                    <a:pt x="1142873" y="92456"/>
                  </a:lnTo>
                  <a:lnTo>
                    <a:pt x="1141984" y="89916"/>
                  </a:lnTo>
                  <a:lnTo>
                    <a:pt x="1142111" y="87376"/>
                  </a:lnTo>
                  <a:lnTo>
                    <a:pt x="1163574" y="78498"/>
                  </a:lnTo>
                  <a:lnTo>
                    <a:pt x="1163574" y="64084"/>
                  </a:lnTo>
                  <a:lnTo>
                    <a:pt x="1158976" y="59448"/>
                  </a:lnTo>
                  <a:lnTo>
                    <a:pt x="1156462" y="56896"/>
                  </a:lnTo>
                  <a:lnTo>
                    <a:pt x="1153287" y="53098"/>
                  </a:lnTo>
                  <a:lnTo>
                    <a:pt x="1150874" y="51816"/>
                  </a:lnTo>
                  <a:lnTo>
                    <a:pt x="1147318" y="49276"/>
                  </a:lnTo>
                  <a:lnTo>
                    <a:pt x="1145286" y="49276"/>
                  </a:lnTo>
                  <a:lnTo>
                    <a:pt x="1140841" y="48006"/>
                  </a:lnTo>
                  <a:lnTo>
                    <a:pt x="1138301" y="49276"/>
                  </a:lnTo>
                  <a:lnTo>
                    <a:pt x="1135380" y="50546"/>
                  </a:lnTo>
                  <a:lnTo>
                    <a:pt x="1132586" y="51816"/>
                  </a:lnTo>
                  <a:lnTo>
                    <a:pt x="1129665" y="53098"/>
                  </a:lnTo>
                  <a:lnTo>
                    <a:pt x="1126744" y="56896"/>
                  </a:lnTo>
                  <a:lnTo>
                    <a:pt x="1121905" y="61976"/>
                  </a:lnTo>
                  <a:lnTo>
                    <a:pt x="1119035" y="68326"/>
                  </a:lnTo>
                  <a:lnTo>
                    <a:pt x="1118146" y="74676"/>
                  </a:lnTo>
                  <a:lnTo>
                    <a:pt x="1119251" y="82296"/>
                  </a:lnTo>
                  <a:lnTo>
                    <a:pt x="1128268" y="75946"/>
                  </a:lnTo>
                  <a:lnTo>
                    <a:pt x="1126998" y="72148"/>
                  </a:lnTo>
                  <a:lnTo>
                    <a:pt x="1128268" y="67056"/>
                  </a:lnTo>
                  <a:lnTo>
                    <a:pt x="1131951" y="63246"/>
                  </a:lnTo>
                  <a:lnTo>
                    <a:pt x="1134110" y="61976"/>
                  </a:lnTo>
                  <a:lnTo>
                    <a:pt x="1136396" y="60706"/>
                  </a:lnTo>
                  <a:lnTo>
                    <a:pt x="1138555" y="59448"/>
                  </a:lnTo>
                  <a:lnTo>
                    <a:pt x="1144016" y="59448"/>
                  </a:lnTo>
                  <a:lnTo>
                    <a:pt x="1145413" y="60706"/>
                  </a:lnTo>
                  <a:lnTo>
                    <a:pt x="1147064" y="61976"/>
                  </a:lnTo>
                  <a:lnTo>
                    <a:pt x="1148969" y="64516"/>
                  </a:lnTo>
                  <a:lnTo>
                    <a:pt x="1152779" y="68326"/>
                  </a:lnTo>
                  <a:lnTo>
                    <a:pt x="1147318" y="68326"/>
                  </a:lnTo>
                  <a:lnTo>
                    <a:pt x="1142746" y="70866"/>
                  </a:lnTo>
                  <a:lnTo>
                    <a:pt x="1135380" y="78498"/>
                  </a:lnTo>
                  <a:lnTo>
                    <a:pt x="1133221" y="83566"/>
                  </a:lnTo>
                  <a:lnTo>
                    <a:pt x="1132459" y="93726"/>
                  </a:lnTo>
                  <a:lnTo>
                    <a:pt x="1134110" y="97548"/>
                  </a:lnTo>
                  <a:lnTo>
                    <a:pt x="1141095" y="105156"/>
                  </a:lnTo>
                  <a:lnTo>
                    <a:pt x="1145286" y="106426"/>
                  </a:lnTo>
                  <a:lnTo>
                    <a:pt x="1150112" y="106426"/>
                  </a:lnTo>
                  <a:lnTo>
                    <a:pt x="1154938" y="105156"/>
                  </a:lnTo>
                  <a:lnTo>
                    <a:pt x="1159129" y="103898"/>
                  </a:lnTo>
                  <a:lnTo>
                    <a:pt x="1162558" y="100076"/>
                  </a:lnTo>
                  <a:lnTo>
                    <a:pt x="1167130" y="96266"/>
                  </a:lnTo>
                  <a:lnTo>
                    <a:pt x="1169416" y="89916"/>
                  </a:lnTo>
                  <a:lnTo>
                    <a:pt x="1169416" y="82296"/>
                  </a:lnTo>
                  <a:lnTo>
                    <a:pt x="1174115" y="87376"/>
                  </a:lnTo>
                  <a:lnTo>
                    <a:pt x="1179347" y="82296"/>
                  </a:lnTo>
                  <a:lnTo>
                    <a:pt x="1187196" y="74676"/>
                  </a:lnTo>
                  <a:close/>
                </a:path>
                <a:path w="1554479" h="254635">
                  <a:moveTo>
                    <a:pt x="1233932" y="27698"/>
                  </a:moveTo>
                  <a:lnTo>
                    <a:pt x="1227328" y="21348"/>
                  </a:lnTo>
                  <a:lnTo>
                    <a:pt x="1220851" y="27698"/>
                  </a:lnTo>
                  <a:lnTo>
                    <a:pt x="1205915" y="12446"/>
                  </a:lnTo>
                  <a:lnTo>
                    <a:pt x="1202182" y="8648"/>
                  </a:lnTo>
                  <a:lnTo>
                    <a:pt x="1199007" y="6096"/>
                  </a:lnTo>
                  <a:lnTo>
                    <a:pt x="1196213" y="3556"/>
                  </a:lnTo>
                  <a:lnTo>
                    <a:pt x="1191895" y="1016"/>
                  </a:lnTo>
                  <a:lnTo>
                    <a:pt x="1183767" y="1016"/>
                  </a:lnTo>
                  <a:lnTo>
                    <a:pt x="1170686" y="23876"/>
                  </a:lnTo>
                  <a:lnTo>
                    <a:pt x="1166114" y="18796"/>
                  </a:lnTo>
                  <a:lnTo>
                    <a:pt x="1151890" y="32766"/>
                  </a:lnTo>
                  <a:lnTo>
                    <a:pt x="1158621" y="40398"/>
                  </a:lnTo>
                  <a:lnTo>
                    <a:pt x="1165225" y="32766"/>
                  </a:lnTo>
                  <a:lnTo>
                    <a:pt x="1190117" y="58166"/>
                  </a:lnTo>
                  <a:lnTo>
                    <a:pt x="1183386" y="64516"/>
                  </a:lnTo>
                  <a:lnTo>
                    <a:pt x="1190117" y="72148"/>
                  </a:lnTo>
                  <a:lnTo>
                    <a:pt x="1210945" y="50546"/>
                  </a:lnTo>
                  <a:lnTo>
                    <a:pt x="1204214" y="44196"/>
                  </a:lnTo>
                  <a:lnTo>
                    <a:pt x="1197610" y="50546"/>
                  </a:lnTo>
                  <a:lnTo>
                    <a:pt x="1179715" y="32766"/>
                  </a:lnTo>
                  <a:lnTo>
                    <a:pt x="1177163" y="30226"/>
                  </a:lnTo>
                  <a:lnTo>
                    <a:pt x="1178001" y="23876"/>
                  </a:lnTo>
                  <a:lnTo>
                    <a:pt x="1178179" y="22606"/>
                  </a:lnTo>
                  <a:lnTo>
                    <a:pt x="1180211" y="17526"/>
                  </a:lnTo>
                  <a:lnTo>
                    <a:pt x="1184783" y="12446"/>
                  </a:lnTo>
                  <a:lnTo>
                    <a:pt x="1189863" y="12446"/>
                  </a:lnTo>
                  <a:lnTo>
                    <a:pt x="1192149" y="13716"/>
                  </a:lnTo>
                  <a:lnTo>
                    <a:pt x="1220089" y="41656"/>
                  </a:lnTo>
                  <a:lnTo>
                    <a:pt x="1233932" y="27698"/>
                  </a:lnTo>
                  <a:close/>
                </a:path>
                <a:path w="1554479" h="254635">
                  <a:moveTo>
                    <a:pt x="1356614" y="212725"/>
                  </a:moveTo>
                  <a:lnTo>
                    <a:pt x="1354201" y="206756"/>
                  </a:lnTo>
                  <a:lnTo>
                    <a:pt x="1352702" y="205232"/>
                  </a:lnTo>
                  <a:lnTo>
                    <a:pt x="1348740" y="201168"/>
                  </a:lnTo>
                  <a:lnTo>
                    <a:pt x="1344866" y="198247"/>
                  </a:lnTo>
                  <a:lnTo>
                    <a:pt x="1343469" y="197205"/>
                  </a:lnTo>
                  <a:lnTo>
                    <a:pt x="1337805" y="195376"/>
                  </a:lnTo>
                  <a:lnTo>
                    <a:pt x="1331772" y="195732"/>
                  </a:lnTo>
                  <a:lnTo>
                    <a:pt x="1325372" y="198247"/>
                  </a:lnTo>
                  <a:lnTo>
                    <a:pt x="1326388" y="195326"/>
                  </a:lnTo>
                  <a:lnTo>
                    <a:pt x="1326642" y="192024"/>
                  </a:lnTo>
                  <a:lnTo>
                    <a:pt x="1325626" y="184658"/>
                  </a:lnTo>
                  <a:lnTo>
                    <a:pt x="1324241" y="181991"/>
                  </a:lnTo>
                  <a:lnTo>
                    <a:pt x="1323848" y="181229"/>
                  </a:lnTo>
                  <a:lnTo>
                    <a:pt x="1316482" y="173863"/>
                  </a:lnTo>
                  <a:lnTo>
                    <a:pt x="1311656" y="171831"/>
                  </a:lnTo>
                  <a:lnTo>
                    <a:pt x="1306195" y="171958"/>
                  </a:lnTo>
                  <a:lnTo>
                    <a:pt x="1300607" y="171958"/>
                  </a:lnTo>
                  <a:lnTo>
                    <a:pt x="1295146" y="174752"/>
                  </a:lnTo>
                  <a:lnTo>
                    <a:pt x="1289685" y="180340"/>
                  </a:lnTo>
                  <a:lnTo>
                    <a:pt x="1285113" y="184785"/>
                  </a:lnTo>
                  <a:lnTo>
                    <a:pt x="1282573" y="189992"/>
                  </a:lnTo>
                  <a:lnTo>
                    <a:pt x="1282179" y="195732"/>
                  </a:lnTo>
                  <a:lnTo>
                    <a:pt x="1281684" y="201549"/>
                  </a:lnTo>
                  <a:lnTo>
                    <a:pt x="1284605" y="207645"/>
                  </a:lnTo>
                  <a:lnTo>
                    <a:pt x="1290955" y="213868"/>
                  </a:lnTo>
                  <a:lnTo>
                    <a:pt x="1298575" y="206248"/>
                  </a:lnTo>
                  <a:lnTo>
                    <a:pt x="1295019" y="202438"/>
                  </a:lnTo>
                  <a:lnTo>
                    <a:pt x="1293114" y="198882"/>
                  </a:lnTo>
                  <a:lnTo>
                    <a:pt x="1292606" y="195732"/>
                  </a:lnTo>
                  <a:lnTo>
                    <a:pt x="1292225" y="192405"/>
                  </a:lnTo>
                  <a:lnTo>
                    <a:pt x="1293495" y="189230"/>
                  </a:lnTo>
                  <a:lnTo>
                    <a:pt x="1299464" y="183261"/>
                  </a:lnTo>
                  <a:lnTo>
                    <a:pt x="1302385" y="181991"/>
                  </a:lnTo>
                  <a:lnTo>
                    <a:pt x="1305687" y="182372"/>
                  </a:lnTo>
                  <a:lnTo>
                    <a:pt x="1308862" y="182626"/>
                  </a:lnTo>
                  <a:lnTo>
                    <a:pt x="1311656" y="184023"/>
                  </a:lnTo>
                  <a:lnTo>
                    <a:pt x="1314069" y="186563"/>
                  </a:lnTo>
                  <a:lnTo>
                    <a:pt x="1316101" y="188595"/>
                  </a:lnTo>
                  <a:lnTo>
                    <a:pt x="1317371" y="190754"/>
                  </a:lnTo>
                  <a:lnTo>
                    <a:pt x="1317625" y="193040"/>
                  </a:lnTo>
                  <a:lnTo>
                    <a:pt x="1318006" y="195326"/>
                  </a:lnTo>
                  <a:lnTo>
                    <a:pt x="1317498" y="197612"/>
                  </a:lnTo>
                  <a:lnTo>
                    <a:pt x="1314958" y="201930"/>
                  </a:lnTo>
                  <a:lnTo>
                    <a:pt x="1312418" y="204978"/>
                  </a:lnTo>
                  <a:lnTo>
                    <a:pt x="1308481" y="208788"/>
                  </a:lnTo>
                  <a:lnTo>
                    <a:pt x="1315339" y="215646"/>
                  </a:lnTo>
                  <a:lnTo>
                    <a:pt x="1316101" y="214757"/>
                  </a:lnTo>
                  <a:lnTo>
                    <a:pt x="1322324" y="208534"/>
                  </a:lnTo>
                  <a:lnTo>
                    <a:pt x="1326769" y="205994"/>
                  </a:lnTo>
                  <a:lnTo>
                    <a:pt x="1335024" y="205232"/>
                  </a:lnTo>
                  <a:lnTo>
                    <a:pt x="1338453" y="206629"/>
                  </a:lnTo>
                  <a:lnTo>
                    <a:pt x="1341374" y="209550"/>
                  </a:lnTo>
                  <a:lnTo>
                    <a:pt x="1344168" y="212217"/>
                  </a:lnTo>
                  <a:lnTo>
                    <a:pt x="1345565" y="215519"/>
                  </a:lnTo>
                  <a:lnTo>
                    <a:pt x="1345438" y="222885"/>
                  </a:lnTo>
                  <a:lnTo>
                    <a:pt x="1343787" y="226441"/>
                  </a:lnTo>
                  <a:lnTo>
                    <a:pt x="1336929" y="233299"/>
                  </a:lnTo>
                  <a:lnTo>
                    <a:pt x="1332865" y="235077"/>
                  </a:lnTo>
                  <a:lnTo>
                    <a:pt x="1328547" y="235077"/>
                  </a:lnTo>
                  <a:lnTo>
                    <a:pt x="1324102" y="234950"/>
                  </a:lnTo>
                  <a:lnTo>
                    <a:pt x="1319784" y="232918"/>
                  </a:lnTo>
                  <a:lnTo>
                    <a:pt x="1315466" y="228854"/>
                  </a:lnTo>
                  <a:lnTo>
                    <a:pt x="1308100" y="236093"/>
                  </a:lnTo>
                  <a:lnTo>
                    <a:pt x="1314196" y="242189"/>
                  </a:lnTo>
                  <a:lnTo>
                    <a:pt x="1320546" y="245364"/>
                  </a:lnTo>
                  <a:lnTo>
                    <a:pt x="1333627" y="246126"/>
                  </a:lnTo>
                  <a:lnTo>
                    <a:pt x="1340104" y="243078"/>
                  </a:lnTo>
                  <a:lnTo>
                    <a:pt x="1346581" y="236601"/>
                  </a:lnTo>
                  <a:lnTo>
                    <a:pt x="1348143" y="235077"/>
                  </a:lnTo>
                  <a:lnTo>
                    <a:pt x="1351661" y="231648"/>
                  </a:lnTo>
                  <a:lnTo>
                    <a:pt x="1354582" y="225806"/>
                  </a:lnTo>
                  <a:lnTo>
                    <a:pt x="1356614" y="212725"/>
                  </a:lnTo>
                  <a:close/>
                </a:path>
                <a:path w="1554479" h="254635">
                  <a:moveTo>
                    <a:pt x="1401445" y="179959"/>
                  </a:moveTo>
                  <a:lnTo>
                    <a:pt x="1394841" y="173355"/>
                  </a:lnTo>
                  <a:lnTo>
                    <a:pt x="1387602" y="180467"/>
                  </a:lnTo>
                  <a:lnTo>
                    <a:pt x="1353566" y="146431"/>
                  </a:lnTo>
                  <a:lnTo>
                    <a:pt x="1339469" y="132334"/>
                  </a:lnTo>
                  <a:lnTo>
                    <a:pt x="1324483" y="147320"/>
                  </a:lnTo>
                  <a:lnTo>
                    <a:pt x="1331087" y="153924"/>
                  </a:lnTo>
                  <a:lnTo>
                    <a:pt x="1338580" y="146431"/>
                  </a:lnTo>
                  <a:lnTo>
                    <a:pt x="1380109" y="187960"/>
                  </a:lnTo>
                  <a:lnTo>
                    <a:pt x="1372616" y="195453"/>
                  </a:lnTo>
                  <a:lnTo>
                    <a:pt x="1379347" y="202057"/>
                  </a:lnTo>
                  <a:lnTo>
                    <a:pt x="1400937" y="180467"/>
                  </a:lnTo>
                  <a:lnTo>
                    <a:pt x="1401445" y="179959"/>
                  </a:lnTo>
                  <a:close/>
                </a:path>
                <a:path w="1554479" h="254635">
                  <a:moveTo>
                    <a:pt x="1422908" y="128270"/>
                  </a:moveTo>
                  <a:lnTo>
                    <a:pt x="1415288" y="120777"/>
                  </a:lnTo>
                  <a:lnTo>
                    <a:pt x="1391666" y="144399"/>
                  </a:lnTo>
                  <a:lnTo>
                    <a:pt x="1399159" y="151892"/>
                  </a:lnTo>
                  <a:lnTo>
                    <a:pt x="1422908" y="128270"/>
                  </a:lnTo>
                  <a:close/>
                </a:path>
                <a:path w="1554479" h="254635">
                  <a:moveTo>
                    <a:pt x="1467993" y="140208"/>
                  </a:moveTo>
                  <a:lnTo>
                    <a:pt x="1467739" y="136906"/>
                  </a:lnTo>
                  <a:lnTo>
                    <a:pt x="1464691" y="131318"/>
                  </a:lnTo>
                  <a:lnTo>
                    <a:pt x="1461770" y="127889"/>
                  </a:lnTo>
                  <a:lnTo>
                    <a:pt x="1418056" y="84074"/>
                  </a:lnTo>
                  <a:lnTo>
                    <a:pt x="1409700" y="75692"/>
                  </a:lnTo>
                  <a:lnTo>
                    <a:pt x="1416685" y="68707"/>
                  </a:lnTo>
                  <a:lnTo>
                    <a:pt x="1409827" y="61849"/>
                  </a:lnTo>
                  <a:lnTo>
                    <a:pt x="1387475" y="84201"/>
                  </a:lnTo>
                  <a:lnTo>
                    <a:pt x="1394333" y="91059"/>
                  </a:lnTo>
                  <a:lnTo>
                    <a:pt x="1401318" y="84074"/>
                  </a:lnTo>
                  <a:lnTo>
                    <a:pt x="1452880" y="135636"/>
                  </a:lnTo>
                  <a:lnTo>
                    <a:pt x="1455166" y="138557"/>
                  </a:lnTo>
                  <a:lnTo>
                    <a:pt x="1455674" y="140716"/>
                  </a:lnTo>
                  <a:lnTo>
                    <a:pt x="1456182" y="142748"/>
                  </a:lnTo>
                  <a:lnTo>
                    <a:pt x="1455293" y="144907"/>
                  </a:lnTo>
                  <a:lnTo>
                    <a:pt x="1450975" y="149225"/>
                  </a:lnTo>
                  <a:lnTo>
                    <a:pt x="1448816" y="150876"/>
                  </a:lnTo>
                  <a:lnTo>
                    <a:pt x="1446149" y="152400"/>
                  </a:lnTo>
                  <a:lnTo>
                    <a:pt x="1453896" y="160147"/>
                  </a:lnTo>
                  <a:lnTo>
                    <a:pt x="1467231" y="144018"/>
                  </a:lnTo>
                  <a:lnTo>
                    <a:pt x="1467993" y="140208"/>
                  </a:lnTo>
                  <a:close/>
                </a:path>
                <a:path w="1554479" h="254635">
                  <a:moveTo>
                    <a:pt x="1507617" y="73787"/>
                  </a:moveTo>
                  <a:lnTo>
                    <a:pt x="1507363" y="73533"/>
                  </a:lnTo>
                  <a:lnTo>
                    <a:pt x="1501013" y="67183"/>
                  </a:lnTo>
                  <a:lnTo>
                    <a:pt x="1494536" y="73533"/>
                  </a:lnTo>
                  <a:lnTo>
                    <a:pt x="1494409" y="73406"/>
                  </a:lnTo>
                  <a:lnTo>
                    <a:pt x="1483995" y="62992"/>
                  </a:lnTo>
                  <a:lnTo>
                    <a:pt x="1483995" y="77978"/>
                  </a:lnTo>
                  <a:lnTo>
                    <a:pt x="1483868" y="84201"/>
                  </a:lnTo>
                  <a:lnTo>
                    <a:pt x="1481963" y="89154"/>
                  </a:lnTo>
                  <a:lnTo>
                    <a:pt x="1476248" y="94869"/>
                  </a:lnTo>
                  <a:lnTo>
                    <a:pt x="1473962" y="96012"/>
                  </a:lnTo>
                  <a:lnTo>
                    <a:pt x="1469009" y="96012"/>
                  </a:lnTo>
                  <a:lnTo>
                    <a:pt x="1466977" y="95123"/>
                  </a:lnTo>
                  <a:lnTo>
                    <a:pt x="1463294" y="91440"/>
                  </a:lnTo>
                  <a:lnTo>
                    <a:pt x="1462493" y="89408"/>
                  </a:lnTo>
                  <a:lnTo>
                    <a:pt x="1462532" y="86487"/>
                  </a:lnTo>
                  <a:lnTo>
                    <a:pt x="1479550" y="73406"/>
                  </a:lnTo>
                  <a:lnTo>
                    <a:pt x="1483995" y="77978"/>
                  </a:lnTo>
                  <a:lnTo>
                    <a:pt x="1483995" y="62992"/>
                  </a:lnTo>
                  <a:lnTo>
                    <a:pt x="1479550" y="58547"/>
                  </a:lnTo>
                  <a:lnTo>
                    <a:pt x="1476883" y="55880"/>
                  </a:lnTo>
                  <a:lnTo>
                    <a:pt x="1473708" y="52832"/>
                  </a:lnTo>
                  <a:lnTo>
                    <a:pt x="1471295" y="50673"/>
                  </a:lnTo>
                  <a:lnTo>
                    <a:pt x="1467739" y="48641"/>
                  </a:lnTo>
                  <a:lnTo>
                    <a:pt x="1465707" y="48006"/>
                  </a:lnTo>
                  <a:lnTo>
                    <a:pt x="1461262" y="47498"/>
                  </a:lnTo>
                  <a:lnTo>
                    <a:pt x="1458722" y="48133"/>
                  </a:lnTo>
                  <a:lnTo>
                    <a:pt x="1438567" y="74422"/>
                  </a:lnTo>
                  <a:lnTo>
                    <a:pt x="1439672" y="81153"/>
                  </a:lnTo>
                  <a:lnTo>
                    <a:pt x="1448689" y="75819"/>
                  </a:lnTo>
                  <a:lnTo>
                    <a:pt x="1447419" y="71120"/>
                  </a:lnTo>
                  <a:lnTo>
                    <a:pt x="1448562" y="66929"/>
                  </a:lnTo>
                  <a:lnTo>
                    <a:pt x="1454531" y="60960"/>
                  </a:lnTo>
                  <a:lnTo>
                    <a:pt x="1456817" y="59690"/>
                  </a:lnTo>
                  <a:lnTo>
                    <a:pt x="1458976" y="59182"/>
                  </a:lnTo>
                  <a:lnTo>
                    <a:pt x="1461135" y="58547"/>
                  </a:lnTo>
                  <a:lnTo>
                    <a:pt x="1462913" y="58674"/>
                  </a:lnTo>
                  <a:lnTo>
                    <a:pt x="1464437" y="59436"/>
                  </a:lnTo>
                  <a:lnTo>
                    <a:pt x="1465834" y="60071"/>
                  </a:lnTo>
                  <a:lnTo>
                    <a:pt x="1467485" y="61341"/>
                  </a:lnTo>
                  <a:lnTo>
                    <a:pt x="1469390" y="63373"/>
                  </a:lnTo>
                  <a:lnTo>
                    <a:pt x="1473200" y="67056"/>
                  </a:lnTo>
                  <a:lnTo>
                    <a:pt x="1452880" y="92710"/>
                  </a:lnTo>
                  <a:lnTo>
                    <a:pt x="1454531" y="97028"/>
                  </a:lnTo>
                  <a:lnTo>
                    <a:pt x="1461516" y="104013"/>
                  </a:lnTo>
                  <a:lnTo>
                    <a:pt x="1465707" y="105664"/>
                  </a:lnTo>
                  <a:lnTo>
                    <a:pt x="1470533" y="105410"/>
                  </a:lnTo>
                  <a:lnTo>
                    <a:pt x="1475359" y="105029"/>
                  </a:lnTo>
                  <a:lnTo>
                    <a:pt x="1479550" y="103124"/>
                  </a:lnTo>
                  <a:lnTo>
                    <a:pt x="1486662" y="96012"/>
                  </a:lnTo>
                  <a:lnTo>
                    <a:pt x="1487424" y="95250"/>
                  </a:lnTo>
                  <a:lnTo>
                    <a:pt x="1489710" y="89408"/>
                  </a:lnTo>
                  <a:lnTo>
                    <a:pt x="1489837" y="82296"/>
                  </a:lnTo>
                  <a:lnTo>
                    <a:pt x="1494536" y="86868"/>
                  </a:lnTo>
                  <a:lnTo>
                    <a:pt x="1499108" y="82296"/>
                  </a:lnTo>
                  <a:lnTo>
                    <a:pt x="1507617" y="73787"/>
                  </a:lnTo>
                  <a:close/>
                </a:path>
                <a:path w="1554479" h="254635">
                  <a:moveTo>
                    <a:pt x="1554353" y="27051"/>
                  </a:moveTo>
                  <a:lnTo>
                    <a:pt x="1554099" y="26797"/>
                  </a:lnTo>
                  <a:lnTo>
                    <a:pt x="1547749" y="20447"/>
                  </a:lnTo>
                  <a:lnTo>
                    <a:pt x="1541272" y="26797"/>
                  </a:lnTo>
                  <a:lnTo>
                    <a:pt x="1526044" y="11684"/>
                  </a:lnTo>
                  <a:lnTo>
                    <a:pt x="1522603" y="8255"/>
                  </a:lnTo>
                  <a:lnTo>
                    <a:pt x="1519428" y="4953"/>
                  </a:lnTo>
                  <a:lnTo>
                    <a:pt x="1516634" y="2667"/>
                  </a:lnTo>
                  <a:lnTo>
                    <a:pt x="1512316" y="381"/>
                  </a:lnTo>
                  <a:lnTo>
                    <a:pt x="1509776" y="0"/>
                  </a:lnTo>
                  <a:lnTo>
                    <a:pt x="1506982" y="381"/>
                  </a:lnTo>
                  <a:lnTo>
                    <a:pt x="1504188" y="889"/>
                  </a:lnTo>
                  <a:lnTo>
                    <a:pt x="1501521" y="2286"/>
                  </a:lnTo>
                  <a:lnTo>
                    <a:pt x="1498981" y="4953"/>
                  </a:lnTo>
                  <a:lnTo>
                    <a:pt x="1495171" y="8763"/>
                  </a:lnTo>
                  <a:lnTo>
                    <a:pt x="1492504" y="14859"/>
                  </a:lnTo>
                  <a:lnTo>
                    <a:pt x="1491107" y="23114"/>
                  </a:lnTo>
                  <a:lnTo>
                    <a:pt x="1486535" y="18542"/>
                  </a:lnTo>
                  <a:lnTo>
                    <a:pt x="1472311" y="32766"/>
                  </a:lnTo>
                  <a:lnTo>
                    <a:pt x="1478915" y="39370"/>
                  </a:lnTo>
                  <a:lnTo>
                    <a:pt x="1485646" y="32766"/>
                  </a:lnTo>
                  <a:lnTo>
                    <a:pt x="1510538" y="57531"/>
                  </a:lnTo>
                  <a:lnTo>
                    <a:pt x="1503807" y="64262"/>
                  </a:lnTo>
                  <a:lnTo>
                    <a:pt x="1510538" y="70993"/>
                  </a:lnTo>
                  <a:lnTo>
                    <a:pt x="1531239" y="50165"/>
                  </a:lnTo>
                  <a:lnTo>
                    <a:pt x="1531112" y="50038"/>
                  </a:lnTo>
                  <a:lnTo>
                    <a:pt x="1524635" y="43434"/>
                  </a:lnTo>
                  <a:lnTo>
                    <a:pt x="1518031" y="50038"/>
                  </a:lnTo>
                  <a:lnTo>
                    <a:pt x="1500759" y="32766"/>
                  </a:lnTo>
                  <a:lnTo>
                    <a:pt x="1497584" y="29591"/>
                  </a:lnTo>
                  <a:lnTo>
                    <a:pt x="1506728" y="11684"/>
                  </a:lnTo>
                  <a:lnTo>
                    <a:pt x="1510284" y="11684"/>
                  </a:lnTo>
                  <a:lnTo>
                    <a:pt x="1512570" y="13081"/>
                  </a:lnTo>
                  <a:lnTo>
                    <a:pt x="1540510" y="41021"/>
                  </a:lnTo>
                  <a:lnTo>
                    <a:pt x="1554353" y="2705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147" y="3964812"/>
              <a:ext cx="245110" cy="2288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3330" y="3964812"/>
              <a:ext cx="244348" cy="2372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3877" y="3964812"/>
              <a:ext cx="244221" cy="2292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6491" y="3964812"/>
              <a:ext cx="232029" cy="2219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9894" y="3964812"/>
              <a:ext cx="249046" cy="2283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36411" y="3964812"/>
              <a:ext cx="242950" cy="2264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47687" y="3964812"/>
              <a:ext cx="251967" cy="2316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74586" y="3964812"/>
              <a:ext cx="245491" cy="2297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5769" y="3964812"/>
              <a:ext cx="244728" cy="2286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71994" y="3964431"/>
              <a:ext cx="3493770" cy="281940"/>
            </a:xfrm>
            <a:custGeom>
              <a:avLst/>
              <a:gdLst/>
              <a:ahLst/>
              <a:cxnLst/>
              <a:rect l="l" t="t" r="r" b="b"/>
              <a:pathLst>
                <a:path w="3493770" h="281939">
                  <a:moveTo>
                    <a:pt x="76962" y="250825"/>
                  </a:moveTo>
                  <a:lnTo>
                    <a:pt x="70231" y="244221"/>
                  </a:lnTo>
                  <a:lnTo>
                    <a:pt x="63119" y="251333"/>
                  </a:lnTo>
                  <a:lnTo>
                    <a:pt x="29083" y="217297"/>
                  </a:lnTo>
                  <a:lnTo>
                    <a:pt x="14986" y="203200"/>
                  </a:lnTo>
                  <a:lnTo>
                    <a:pt x="0" y="218186"/>
                  </a:lnTo>
                  <a:lnTo>
                    <a:pt x="6604" y="224790"/>
                  </a:lnTo>
                  <a:lnTo>
                    <a:pt x="14097" y="217297"/>
                  </a:lnTo>
                  <a:lnTo>
                    <a:pt x="55626" y="258826"/>
                  </a:lnTo>
                  <a:lnTo>
                    <a:pt x="48133" y="266319"/>
                  </a:lnTo>
                  <a:lnTo>
                    <a:pt x="54864" y="273050"/>
                  </a:lnTo>
                  <a:lnTo>
                    <a:pt x="76454" y="251333"/>
                  </a:lnTo>
                  <a:lnTo>
                    <a:pt x="76962" y="250825"/>
                  </a:lnTo>
                  <a:close/>
                </a:path>
                <a:path w="3493770" h="281939">
                  <a:moveTo>
                    <a:pt x="117602" y="207010"/>
                  </a:moveTo>
                  <a:lnTo>
                    <a:pt x="116078" y="198628"/>
                  </a:lnTo>
                  <a:lnTo>
                    <a:pt x="114236" y="192354"/>
                  </a:lnTo>
                  <a:lnTo>
                    <a:pt x="111010" y="185902"/>
                  </a:lnTo>
                  <a:lnTo>
                    <a:pt x="107823" y="181381"/>
                  </a:lnTo>
                  <a:lnTo>
                    <a:pt x="107823" y="205613"/>
                  </a:lnTo>
                  <a:lnTo>
                    <a:pt x="106807" y="210058"/>
                  </a:lnTo>
                  <a:lnTo>
                    <a:pt x="99695" y="217170"/>
                  </a:lnTo>
                  <a:lnTo>
                    <a:pt x="95250" y="218186"/>
                  </a:lnTo>
                  <a:lnTo>
                    <a:pt x="84709" y="215138"/>
                  </a:lnTo>
                  <a:lnTo>
                    <a:pt x="78105" y="210566"/>
                  </a:lnTo>
                  <a:lnTo>
                    <a:pt x="63246" y="195707"/>
                  </a:lnTo>
                  <a:lnTo>
                    <a:pt x="58674" y="189357"/>
                  </a:lnTo>
                  <a:lnTo>
                    <a:pt x="56642" y="183896"/>
                  </a:lnTo>
                  <a:lnTo>
                    <a:pt x="54483" y="178435"/>
                  </a:lnTo>
                  <a:lnTo>
                    <a:pt x="55372" y="173736"/>
                  </a:lnTo>
                  <a:lnTo>
                    <a:pt x="59309" y="169672"/>
                  </a:lnTo>
                  <a:lnTo>
                    <a:pt x="62865" y="166243"/>
                  </a:lnTo>
                  <a:lnTo>
                    <a:pt x="67183" y="165227"/>
                  </a:lnTo>
                  <a:lnTo>
                    <a:pt x="73012" y="166763"/>
                  </a:lnTo>
                  <a:lnTo>
                    <a:pt x="104775" y="195072"/>
                  </a:lnTo>
                  <a:lnTo>
                    <a:pt x="107823" y="205613"/>
                  </a:lnTo>
                  <a:lnTo>
                    <a:pt x="107823" y="181381"/>
                  </a:lnTo>
                  <a:lnTo>
                    <a:pt x="74676" y="156845"/>
                  </a:lnTo>
                  <a:lnTo>
                    <a:pt x="66294" y="155067"/>
                  </a:lnTo>
                  <a:lnTo>
                    <a:pt x="59055" y="157226"/>
                  </a:lnTo>
                  <a:lnTo>
                    <a:pt x="52959" y="163322"/>
                  </a:lnTo>
                  <a:lnTo>
                    <a:pt x="47117" y="169291"/>
                  </a:lnTo>
                  <a:lnTo>
                    <a:pt x="44831" y="176403"/>
                  </a:lnTo>
                  <a:lnTo>
                    <a:pt x="46355" y="184658"/>
                  </a:lnTo>
                  <a:lnTo>
                    <a:pt x="68681" y="216535"/>
                  </a:lnTo>
                  <a:lnTo>
                    <a:pt x="96139" y="228219"/>
                  </a:lnTo>
                  <a:lnTo>
                    <a:pt x="103378" y="226187"/>
                  </a:lnTo>
                  <a:lnTo>
                    <a:pt x="111379" y="218186"/>
                  </a:lnTo>
                  <a:lnTo>
                    <a:pt x="115443" y="214122"/>
                  </a:lnTo>
                  <a:lnTo>
                    <a:pt x="117602" y="207010"/>
                  </a:lnTo>
                  <a:close/>
                </a:path>
                <a:path w="3493770" h="281939">
                  <a:moveTo>
                    <a:pt x="141986" y="155448"/>
                  </a:moveTo>
                  <a:lnTo>
                    <a:pt x="134493" y="147955"/>
                  </a:lnTo>
                  <a:lnTo>
                    <a:pt x="110744" y="171704"/>
                  </a:lnTo>
                  <a:lnTo>
                    <a:pt x="118237" y="179197"/>
                  </a:lnTo>
                  <a:lnTo>
                    <a:pt x="141986" y="155448"/>
                  </a:lnTo>
                  <a:close/>
                </a:path>
                <a:path w="3493770" h="281939">
                  <a:moveTo>
                    <a:pt x="183261" y="144526"/>
                  </a:moveTo>
                  <a:lnTo>
                    <a:pt x="176403" y="137668"/>
                  </a:lnTo>
                  <a:lnTo>
                    <a:pt x="169418" y="144653"/>
                  </a:lnTo>
                  <a:lnTo>
                    <a:pt x="151384" y="126619"/>
                  </a:lnTo>
                  <a:lnTo>
                    <a:pt x="158242" y="119761"/>
                  </a:lnTo>
                  <a:lnTo>
                    <a:pt x="169037" y="108966"/>
                  </a:lnTo>
                  <a:lnTo>
                    <a:pt x="162179" y="102108"/>
                  </a:lnTo>
                  <a:lnTo>
                    <a:pt x="144526" y="119761"/>
                  </a:lnTo>
                  <a:lnTo>
                    <a:pt x="136652" y="111887"/>
                  </a:lnTo>
                  <a:lnTo>
                    <a:pt x="128270" y="103505"/>
                  </a:lnTo>
                  <a:lnTo>
                    <a:pt x="148844" y="82931"/>
                  </a:lnTo>
                  <a:lnTo>
                    <a:pt x="158496" y="92710"/>
                  </a:lnTo>
                  <a:lnTo>
                    <a:pt x="165227" y="85852"/>
                  </a:lnTo>
                  <a:lnTo>
                    <a:pt x="162306" y="82931"/>
                  </a:lnTo>
                  <a:lnTo>
                    <a:pt x="148717" y="69342"/>
                  </a:lnTo>
                  <a:lnTo>
                    <a:pt x="106172" y="111887"/>
                  </a:lnTo>
                  <a:lnTo>
                    <a:pt x="113030" y="118745"/>
                  </a:lnTo>
                  <a:lnTo>
                    <a:pt x="119888" y="111887"/>
                  </a:lnTo>
                  <a:lnTo>
                    <a:pt x="161036" y="153035"/>
                  </a:lnTo>
                  <a:lnTo>
                    <a:pt x="154178" y="159893"/>
                  </a:lnTo>
                  <a:lnTo>
                    <a:pt x="161036" y="166751"/>
                  </a:lnTo>
                  <a:lnTo>
                    <a:pt x="183134" y="144653"/>
                  </a:lnTo>
                  <a:lnTo>
                    <a:pt x="183261" y="144526"/>
                  </a:lnTo>
                  <a:close/>
                </a:path>
                <a:path w="3493770" h="281939">
                  <a:moveTo>
                    <a:pt x="240030" y="76962"/>
                  </a:moveTo>
                  <a:lnTo>
                    <a:pt x="238887" y="71501"/>
                  </a:lnTo>
                  <a:lnTo>
                    <a:pt x="229362" y="75184"/>
                  </a:lnTo>
                  <a:lnTo>
                    <a:pt x="230505" y="82423"/>
                  </a:lnTo>
                  <a:lnTo>
                    <a:pt x="228473" y="88646"/>
                  </a:lnTo>
                  <a:lnTo>
                    <a:pt x="223139" y="93853"/>
                  </a:lnTo>
                  <a:lnTo>
                    <a:pt x="219583" y="97536"/>
                  </a:lnTo>
                  <a:lnTo>
                    <a:pt x="215519" y="99441"/>
                  </a:lnTo>
                  <a:lnTo>
                    <a:pt x="206502" y="99695"/>
                  </a:lnTo>
                  <a:lnTo>
                    <a:pt x="202311" y="98171"/>
                  </a:lnTo>
                  <a:lnTo>
                    <a:pt x="198247" y="95123"/>
                  </a:lnTo>
                  <a:lnTo>
                    <a:pt x="203962" y="89408"/>
                  </a:lnTo>
                  <a:lnTo>
                    <a:pt x="230378" y="62992"/>
                  </a:lnTo>
                  <a:lnTo>
                    <a:pt x="229285" y="62103"/>
                  </a:lnTo>
                  <a:lnTo>
                    <a:pt x="224726" y="58356"/>
                  </a:lnTo>
                  <a:lnTo>
                    <a:pt x="219024" y="55118"/>
                  </a:lnTo>
                  <a:lnTo>
                    <a:pt x="217170" y="54546"/>
                  </a:lnTo>
                  <a:lnTo>
                    <a:pt x="217170" y="65278"/>
                  </a:lnTo>
                  <a:lnTo>
                    <a:pt x="193167" y="89408"/>
                  </a:lnTo>
                  <a:lnTo>
                    <a:pt x="190500" y="85852"/>
                  </a:lnTo>
                  <a:lnTo>
                    <a:pt x="189230" y="82042"/>
                  </a:lnTo>
                  <a:lnTo>
                    <a:pt x="189484" y="77851"/>
                  </a:lnTo>
                  <a:lnTo>
                    <a:pt x="189611" y="73787"/>
                  </a:lnTo>
                  <a:lnTo>
                    <a:pt x="191135" y="70231"/>
                  </a:lnTo>
                  <a:lnTo>
                    <a:pt x="194183" y="67310"/>
                  </a:lnTo>
                  <a:lnTo>
                    <a:pt x="197485" y="64008"/>
                  </a:lnTo>
                  <a:lnTo>
                    <a:pt x="201295" y="62230"/>
                  </a:lnTo>
                  <a:lnTo>
                    <a:pt x="205740" y="62230"/>
                  </a:lnTo>
                  <a:lnTo>
                    <a:pt x="210185" y="62103"/>
                  </a:lnTo>
                  <a:lnTo>
                    <a:pt x="213995" y="63119"/>
                  </a:lnTo>
                  <a:lnTo>
                    <a:pt x="217170" y="65278"/>
                  </a:lnTo>
                  <a:lnTo>
                    <a:pt x="217170" y="54546"/>
                  </a:lnTo>
                  <a:lnTo>
                    <a:pt x="213245" y="53314"/>
                  </a:lnTo>
                  <a:lnTo>
                    <a:pt x="207391" y="52959"/>
                  </a:lnTo>
                  <a:lnTo>
                    <a:pt x="199517" y="53467"/>
                  </a:lnTo>
                  <a:lnTo>
                    <a:pt x="193040" y="56261"/>
                  </a:lnTo>
                  <a:lnTo>
                    <a:pt x="182626" y="66675"/>
                  </a:lnTo>
                  <a:lnTo>
                    <a:pt x="179959" y="73152"/>
                  </a:lnTo>
                  <a:lnTo>
                    <a:pt x="179451" y="88773"/>
                  </a:lnTo>
                  <a:lnTo>
                    <a:pt x="182245" y="95631"/>
                  </a:lnTo>
                  <a:lnTo>
                    <a:pt x="194310" y="107696"/>
                  </a:lnTo>
                  <a:lnTo>
                    <a:pt x="201295" y="110490"/>
                  </a:lnTo>
                  <a:lnTo>
                    <a:pt x="209042" y="110109"/>
                  </a:lnTo>
                  <a:lnTo>
                    <a:pt x="216789" y="109601"/>
                  </a:lnTo>
                  <a:lnTo>
                    <a:pt x="223647" y="106426"/>
                  </a:lnTo>
                  <a:lnTo>
                    <a:pt x="230378" y="99695"/>
                  </a:lnTo>
                  <a:lnTo>
                    <a:pt x="233299" y="96774"/>
                  </a:lnTo>
                  <a:lnTo>
                    <a:pt x="236093" y="92329"/>
                  </a:lnTo>
                  <a:lnTo>
                    <a:pt x="237871" y="87249"/>
                  </a:lnTo>
                  <a:lnTo>
                    <a:pt x="239674" y="82423"/>
                  </a:lnTo>
                  <a:lnTo>
                    <a:pt x="239776" y="82042"/>
                  </a:lnTo>
                  <a:lnTo>
                    <a:pt x="240030" y="76962"/>
                  </a:lnTo>
                  <a:close/>
                </a:path>
                <a:path w="3493770" h="281939">
                  <a:moveTo>
                    <a:pt x="289306" y="35941"/>
                  </a:moveTo>
                  <a:lnTo>
                    <a:pt x="288544" y="21209"/>
                  </a:lnTo>
                  <a:lnTo>
                    <a:pt x="285496" y="14605"/>
                  </a:lnTo>
                  <a:lnTo>
                    <a:pt x="281457" y="10668"/>
                  </a:lnTo>
                  <a:lnTo>
                    <a:pt x="279781" y="9017"/>
                  </a:lnTo>
                  <a:lnTo>
                    <a:pt x="278130" y="7366"/>
                  </a:lnTo>
                  <a:lnTo>
                    <a:pt x="278130" y="35052"/>
                  </a:lnTo>
                  <a:lnTo>
                    <a:pt x="276479" y="39243"/>
                  </a:lnTo>
                  <a:lnTo>
                    <a:pt x="273177" y="42545"/>
                  </a:lnTo>
                  <a:lnTo>
                    <a:pt x="269875" y="45720"/>
                  </a:lnTo>
                  <a:lnTo>
                    <a:pt x="265938" y="47371"/>
                  </a:lnTo>
                  <a:lnTo>
                    <a:pt x="256413" y="47625"/>
                  </a:lnTo>
                  <a:lnTo>
                    <a:pt x="252095" y="45720"/>
                  </a:lnTo>
                  <a:lnTo>
                    <a:pt x="243713" y="37338"/>
                  </a:lnTo>
                  <a:lnTo>
                    <a:pt x="241681" y="32766"/>
                  </a:lnTo>
                  <a:lnTo>
                    <a:pt x="241909" y="28194"/>
                  </a:lnTo>
                  <a:lnTo>
                    <a:pt x="242062" y="23114"/>
                  </a:lnTo>
                  <a:lnTo>
                    <a:pt x="243713" y="19177"/>
                  </a:lnTo>
                  <a:lnTo>
                    <a:pt x="250190" y="12700"/>
                  </a:lnTo>
                  <a:lnTo>
                    <a:pt x="254127" y="11049"/>
                  </a:lnTo>
                  <a:lnTo>
                    <a:pt x="258699" y="10922"/>
                  </a:lnTo>
                  <a:lnTo>
                    <a:pt x="263398" y="10668"/>
                  </a:lnTo>
                  <a:lnTo>
                    <a:pt x="278130" y="35052"/>
                  </a:lnTo>
                  <a:lnTo>
                    <a:pt x="278130" y="7366"/>
                  </a:lnTo>
                  <a:lnTo>
                    <a:pt x="273812" y="3048"/>
                  </a:lnTo>
                  <a:lnTo>
                    <a:pt x="267335" y="127"/>
                  </a:lnTo>
                  <a:lnTo>
                    <a:pt x="260096" y="0"/>
                  </a:lnTo>
                  <a:lnTo>
                    <a:pt x="252984" y="0"/>
                  </a:lnTo>
                  <a:lnTo>
                    <a:pt x="246761" y="2540"/>
                  </a:lnTo>
                  <a:lnTo>
                    <a:pt x="235966" y="13335"/>
                  </a:lnTo>
                  <a:lnTo>
                    <a:pt x="233553" y="20066"/>
                  </a:lnTo>
                  <a:lnTo>
                    <a:pt x="234061" y="28194"/>
                  </a:lnTo>
                  <a:lnTo>
                    <a:pt x="225933" y="20066"/>
                  </a:lnTo>
                  <a:lnTo>
                    <a:pt x="211963" y="6096"/>
                  </a:lnTo>
                  <a:lnTo>
                    <a:pt x="197866" y="20193"/>
                  </a:lnTo>
                  <a:lnTo>
                    <a:pt x="204470" y="26797"/>
                  </a:lnTo>
                  <a:lnTo>
                    <a:pt x="211328" y="20066"/>
                  </a:lnTo>
                  <a:lnTo>
                    <a:pt x="252857" y="61595"/>
                  </a:lnTo>
                  <a:lnTo>
                    <a:pt x="246126" y="68453"/>
                  </a:lnTo>
                  <a:lnTo>
                    <a:pt x="252730" y="75057"/>
                  </a:lnTo>
                  <a:lnTo>
                    <a:pt x="266827" y="60960"/>
                  </a:lnTo>
                  <a:lnTo>
                    <a:pt x="261112" y="55245"/>
                  </a:lnTo>
                  <a:lnTo>
                    <a:pt x="263906" y="55753"/>
                  </a:lnTo>
                  <a:lnTo>
                    <a:pt x="267081" y="55372"/>
                  </a:lnTo>
                  <a:lnTo>
                    <a:pt x="267474" y="55245"/>
                  </a:lnTo>
                  <a:lnTo>
                    <a:pt x="271018" y="54102"/>
                  </a:lnTo>
                  <a:lnTo>
                    <a:pt x="274828" y="52959"/>
                  </a:lnTo>
                  <a:lnTo>
                    <a:pt x="278257" y="50800"/>
                  </a:lnTo>
                  <a:lnTo>
                    <a:pt x="281432" y="47625"/>
                  </a:lnTo>
                  <a:lnTo>
                    <a:pt x="286766" y="42291"/>
                  </a:lnTo>
                  <a:lnTo>
                    <a:pt x="289306" y="35941"/>
                  </a:lnTo>
                  <a:close/>
                </a:path>
                <a:path w="3493770" h="281939">
                  <a:moveTo>
                    <a:pt x="397383" y="250825"/>
                  </a:moveTo>
                  <a:lnTo>
                    <a:pt x="390652" y="244221"/>
                  </a:lnTo>
                  <a:lnTo>
                    <a:pt x="383540" y="251333"/>
                  </a:lnTo>
                  <a:lnTo>
                    <a:pt x="349504" y="217297"/>
                  </a:lnTo>
                  <a:lnTo>
                    <a:pt x="335407" y="203200"/>
                  </a:lnTo>
                  <a:lnTo>
                    <a:pt x="320421" y="218186"/>
                  </a:lnTo>
                  <a:lnTo>
                    <a:pt x="327025" y="224790"/>
                  </a:lnTo>
                  <a:lnTo>
                    <a:pt x="334518" y="217297"/>
                  </a:lnTo>
                  <a:lnTo>
                    <a:pt x="376047" y="258826"/>
                  </a:lnTo>
                  <a:lnTo>
                    <a:pt x="368554" y="266319"/>
                  </a:lnTo>
                  <a:lnTo>
                    <a:pt x="375285" y="273050"/>
                  </a:lnTo>
                  <a:lnTo>
                    <a:pt x="396875" y="251333"/>
                  </a:lnTo>
                  <a:lnTo>
                    <a:pt x="397383" y="250825"/>
                  </a:lnTo>
                  <a:close/>
                </a:path>
                <a:path w="3493770" h="281939">
                  <a:moveTo>
                    <a:pt x="441071" y="207264"/>
                  </a:moveTo>
                  <a:lnTo>
                    <a:pt x="434340" y="200533"/>
                  </a:lnTo>
                  <a:lnTo>
                    <a:pt x="427228" y="207645"/>
                  </a:lnTo>
                  <a:lnTo>
                    <a:pt x="393192" y="173609"/>
                  </a:lnTo>
                  <a:lnTo>
                    <a:pt x="379095" y="159512"/>
                  </a:lnTo>
                  <a:lnTo>
                    <a:pt x="364109" y="174498"/>
                  </a:lnTo>
                  <a:lnTo>
                    <a:pt x="370586" y="181102"/>
                  </a:lnTo>
                  <a:lnTo>
                    <a:pt x="378079" y="173609"/>
                  </a:lnTo>
                  <a:lnTo>
                    <a:pt x="419735" y="215138"/>
                  </a:lnTo>
                  <a:lnTo>
                    <a:pt x="412242" y="222758"/>
                  </a:lnTo>
                  <a:lnTo>
                    <a:pt x="418846" y="229362"/>
                  </a:lnTo>
                  <a:lnTo>
                    <a:pt x="440677" y="207645"/>
                  </a:lnTo>
                  <a:lnTo>
                    <a:pt x="441071" y="207264"/>
                  </a:lnTo>
                  <a:close/>
                </a:path>
                <a:path w="3493770" h="281939">
                  <a:moveTo>
                    <a:pt x="462407" y="155448"/>
                  </a:moveTo>
                  <a:lnTo>
                    <a:pt x="454914" y="147955"/>
                  </a:lnTo>
                  <a:lnTo>
                    <a:pt x="431165" y="171704"/>
                  </a:lnTo>
                  <a:lnTo>
                    <a:pt x="438658" y="179197"/>
                  </a:lnTo>
                  <a:lnTo>
                    <a:pt x="462407" y="155448"/>
                  </a:lnTo>
                  <a:close/>
                </a:path>
                <a:path w="3493770" h="281939">
                  <a:moveTo>
                    <a:pt x="503682" y="144526"/>
                  </a:moveTo>
                  <a:lnTo>
                    <a:pt x="496824" y="137668"/>
                  </a:lnTo>
                  <a:lnTo>
                    <a:pt x="489839" y="144653"/>
                  </a:lnTo>
                  <a:lnTo>
                    <a:pt x="471805" y="126619"/>
                  </a:lnTo>
                  <a:lnTo>
                    <a:pt x="478663" y="119761"/>
                  </a:lnTo>
                  <a:lnTo>
                    <a:pt x="489458" y="108966"/>
                  </a:lnTo>
                  <a:lnTo>
                    <a:pt x="482600" y="102108"/>
                  </a:lnTo>
                  <a:lnTo>
                    <a:pt x="464947" y="119761"/>
                  </a:lnTo>
                  <a:lnTo>
                    <a:pt x="457073" y="111887"/>
                  </a:lnTo>
                  <a:lnTo>
                    <a:pt x="448691" y="103505"/>
                  </a:lnTo>
                  <a:lnTo>
                    <a:pt x="469138" y="82931"/>
                  </a:lnTo>
                  <a:lnTo>
                    <a:pt x="478917" y="92710"/>
                  </a:lnTo>
                  <a:lnTo>
                    <a:pt x="485648" y="85852"/>
                  </a:lnTo>
                  <a:lnTo>
                    <a:pt x="482727" y="82931"/>
                  </a:lnTo>
                  <a:lnTo>
                    <a:pt x="469138" y="69342"/>
                  </a:lnTo>
                  <a:lnTo>
                    <a:pt x="426593" y="111887"/>
                  </a:lnTo>
                  <a:lnTo>
                    <a:pt x="433451" y="118745"/>
                  </a:lnTo>
                  <a:lnTo>
                    <a:pt x="440309" y="111887"/>
                  </a:lnTo>
                  <a:lnTo>
                    <a:pt x="481457" y="153035"/>
                  </a:lnTo>
                  <a:lnTo>
                    <a:pt x="474599" y="159893"/>
                  </a:lnTo>
                  <a:lnTo>
                    <a:pt x="481457" y="166751"/>
                  </a:lnTo>
                  <a:lnTo>
                    <a:pt x="503555" y="144653"/>
                  </a:lnTo>
                  <a:lnTo>
                    <a:pt x="503682" y="144526"/>
                  </a:lnTo>
                  <a:close/>
                </a:path>
                <a:path w="3493770" h="281939">
                  <a:moveTo>
                    <a:pt x="560451" y="76962"/>
                  </a:moveTo>
                  <a:lnTo>
                    <a:pt x="559308" y="71501"/>
                  </a:lnTo>
                  <a:lnTo>
                    <a:pt x="549656" y="75184"/>
                  </a:lnTo>
                  <a:lnTo>
                    <a:pt x="550926" y="82423"/>
                  </a:lnTo>
                  <a:lnTo>
                    <a:pt x="548767" y="88646"/>
                  </a:lnTo>
                  <a:lnTo>
                    <a:pt x="543560" y="93853"/>
                  </a:lnTo>
                  <a:lnTo>
                    <a:pt x="540004" y="97536"/>
                  </a:lnTo>
                  <a:lnTo>
                    <a:pt x="535940" y="99441"/>
                  </a:lnTo>
                  <a:lnTo>
                    <a:pt x="526923" y="99695"/>
                  </a:lnTo>
                  <a:lnTo>
                    <a:pt x="522732" y="98171"/>
                  </a:lnTo>
                  <a:lnTo>
                    <a:pt x="518668" y="95123"/>
                  </a:lnTo>
                  <a:lnTo>
                    <a:pt x="524383" y="89408"/>
                  </a:lnTo>
                  <a:lnTo>
                    <a:pt x="550799" y="62992"/>
                  </a:lnTo>
                  <a:lnTo>
                    <a:pt x="549706" y="62103"/>
                  </a:lnTo>
                  <a:lnTo>
                    <a:pt x="545147" y="58356"/>
                  </a:lnTo>
                  <a:lnTo>
                    <a:pt x="539445" y="55118"/>
                  </a:lnTo>
                  <a:lnTo>
                    <a:pt x="537591" y="54546"/>
                  </a:lnTo>
                  <a:lnTo>
                    <a:pt x="537591" y="65278"/>
                  </a:lnTo>
                  <a:lnTo>
                    <a:pt x="513461" y="89408"/>
                  </a:lnTo>
                  <a:lnTo>
                    <a:pt x="510921" y="85852"/>
                  </a:lnTo>
                  <a:lnTo>
                    <a:pt x="509778" y="82423"/>
                  </a:lnTo>
                  <a:lnTo>
                    <a:pt x="509828" y="76962"/>
                  </a:lnTo>
                  <a:lnTo>
                    <a:pt x="510032" y="73787"/>
                  </a:lnTo>
                  <a:lnTo>
                    <a:pt x="511556" y="70231"/>
                  </a:lnTo>
                  <a:lnTo>
                    <a:pt x="514604" y="67310"/>
                  </a:lnTo>
                  <a:lnTo>
                    <a:pt x="517906" y="64008"/>
                  </a:lnTo>
                  <a:lnTo>
                    <a:pt x="521716" y="62230"/>
                  </a:lnTo>
                  <a:lnTo>
                    <a:pt x="526161" y="62230"/>
                  </a:lnTo>
                  <a:lnTo>
                    <a:pt x="530606" y="62103"/>
                  </a:lnTo>
                  <a:lnTo>
                    <a:pt x="534416" y="63119"/>
                  </a:lnTo>
                  <a:lnTo>
                    <a:pt x="537591" y="65278"/>
                  </a:lnTo>
                  <a:lnTo>
                    <a:pt x="537591" y="54546"/>
                  </a:lnTo>
                  <a:lnTo>
                    <a:pt x="533666" y="53314"/>
                  </a:lnTo>
                  <a:lnTo>
                    <a:pt x="527812" y="52959"/>
                  </a:lnTo>
                  <a:lnTo>
                    <a:pt x="519938" y="53467"/>
                  </a:lnTo>
                  <a:lnTo>
                    <a:pt x="499872" y="88773"/>
                  </a:lnTo>
                  <a:lnTo>
                    <a:pt x="502666" y="95631"/>
                  </a:lnTo>
                  <a:lnTo>
                    <a:pt x="514731" y="107696"/>
                  </a:lnTo>
                  <a:lnTo>
                    <a:pt x="521716" y="110490"/>
                  </a:lnTo>
                  <a:lnTo>
                    <a:pt x="529463" y="110109"/>
                  </a:lnTo>
                  <a:lnTo>
                    <a:pt x="537210" y="109601"/>
                  </a:lnTo>
                  <a:lnTo>
                    <a:pt x="544068" y="106426"/>
                  </a:lnTo>
                  <a:lnTo>
                    <a:pt x="550799" y="99695"/>
                  </a:lnTo>
                  <a:lnTo>
                    <a:pt x="553720" y="96774"/>
                  </a:lnTo>
                  <a:lnTo>
                    <a:pt x="556514" y="92329"/>
                  </a:lnTo>
                  <a:lnTo>
                    <a:pt x="559981" y="82423"/>
                  </a:lnTo>
                  <a:lnTo>
                    <a:pt x="560070" y="82042"/>
                  </a:lnTo>
                  <a:lnTo>
                    <a:pt x="560451" y="76962"/>
                  </a:lnTo>
                  <a:close/>
                </a:path>
                <a:path w="3493770" h="281939">
                  <a:moveTo>
                    <a:pt x="609727" y="35941"/>
                  </a:moveTo>
                  <a:lnTo>
                    <a:pt x="608965" y="21209"/>
                  </a:lnTo>
                  <a:lnTo>
                    <a:pt x="605917" y="14605"/>
                  </a:lnTo>
                  <a:lnTo>
                    <a:pt x="601878" y="10668"/>
                  </a:lnTo>
                  <a:lnTo>
                    <a:pt x="600202" y="9017"/>
                  </a:lnTo>
                  <a:lnTo>
                    <a:pt x="598551" y="7366"/>
                  </a:lnTo>
                  <a:lnTo>
                    <a:pt x="598551" y="35052"/>
                  </a:lnTo>
                  <a:lnTo>
                    <a:pt x="596900" y="39243"/>
                  </a:lnTo>
                  <a:lnTo>
                    <a:pt x="593471" y="42545"/>
                  </a:lnTo>
                  <a:lnTo>
                    <a:pt x="590296" y="45720"/>
                  </a:lnTo>
                  <a:lnTo>
                    <a:pt x="586359" y="47371"/>
                  </a:lnTo>
                  <a:lnTo>
                    <a:pt x="576834" y="47625"/>
                  </a:lnTo>
                  <a:lnTo>
                    <a:pt x="572516" y="45720"/>
                  </a:lnTo>
                  <a:lnTo>
                    <a:pt x="564134" y="37338"/>
                  </a:lnTo>
                  <a:lnTo>
                    <a:pt x="562102" y="32766"/>
                  </a:lnTo>
                  <a:lnTo>
                    <a:pt x="562216" y="28194"/>
                  </a:lnTo>
                  <a:lnTo>
                    <a:pt x="579120" y="10922"/>
                  </a:lnTo>
                  <a:lnTo>
                    <a:pt x="583819" y="10668"/>
                  </a:lnTo>
                  <a:lnTo>
                    <a:pt x="598551" y="35052"/>
                  </a:lnTo>
                  <a:lnTo>
                    <a:pt x="598551" y="7366"/>
                  </a:lnTo>
                  <a:lnTo>
                    <a:pt x="594233" y="3048"/>
                  </a:lnTo>
                  <a:lnTo>
                    <a:pt x="587756" y="127"/>
                  </a:lnTo>
                  <a:lnTo>
                    <a:pt x="580517" y="0"/>
                  </a:lnTo>
                  <a:lnTo>
                    <a:pt x="573405" y="0"/>
                  </a:lnTo>
                  <a:lnTo>
                    <a:pt x="567182" y="2540"/>
                  </a:lnTo>
                  <a:lnTo>
                    <a:pt x="556387" y="13335"/>
                  </a:lnTo>
                  <a:lnTo>
                    <a:pt x="553974" y="20066"/>
                  </a:lnTo>
                  <a:lnTo>
                    <a:pt x="554482" y="28194"/>
                  </a:lnTo>
                  <a:lnTo>
                    <a:pt x="546354" y="20066"/>
                  </a:lnTo>
                  <a:lnTo>
                    <a:pt x="532384" y="6096"/>
                  </a:lnTo>
                  <a:lnTo>
                    <a:pt x="518287" y="20193"/>
                  </a:lnTo>
                  <a:lnTo>
                    <a:pt x="524891" y="26797"/>
                  </a:lnTo>
                  <a:lnTo>
                    <a:pt x="531749" y="20066"/>
                  </a:lnTo>
                  <a:lnTo>
                    <a:pt x="573278" y="61595"/>
                  </a:lnTo>
                  <a:lnTo>
                    <a:pt x="566547" y="68453"/>
                  </a:lnTo>
                  <a:lnTo>
                    <a:pt x="573151" y="75057"/>
                  </a:lnTo>
                  <a:lnTo>
                    <a:pt x="587248" y="60960"/>
                  </a:lnTo>
                  <a:lnTo>
                    <a:pt x="581533" y="55245"/>
                  </a:lnTo>
                  <a:lnTo>
                    <a:pt x="584327" y="55753"/>
                  </a:lnTo>
                  <a:lnTo>
                    <a:pt x="587502" y="55372"/>
                  </a:lnTo>
                  <a:lnTo>
                    <a:pt x="587895" y="55245"/>
                  </a:lnTo>
                  <a:lnTo>
                    <a:pt x="591439" y="54102"/>
                  </a:lnTo>
                  <a:lnTo>
                    <a:pt x="595249" y="52959"/>
                  </a:lnTo>
                  <a:lnTo>
                    <a:pt x="598678" y="50800"/>
                  </a:lnTo>
                  <a:lnTo>
                    <a:pt x="601853" y="47625"/>
                  </a:lnTo>
                  <a:lnTo>
                    <a:pt x="607187" y="42291"/>
                  </a:lnTo>
                  <a:lnTo>
                    <a:pt x="609727" y="35941"/>
                  </a:lnTo>
                  <a:close/>
                </a:path>
                <a:path w="3493770" h="281939">
                  <a:moveTo>
                    <a:pt x="717804" y="250825"/>
                  </a:moveTo>
                  <a:lnTo>
                    <a:pt x="711073" y="244221"/>
                  </a:lnTo>
                  <a:lnTo>
                    <a:pt x="703961" y="251333"/>
                  </a:lnTo>
                  <a:lnTo>
                    <a:pt x="669925" y="217297"/>
                  </a:lnTo>
                  <a:lnTo>
                    <a:pt x="655828" y="203200"/>
                  </a:lnTo>
                  <a:lnTo>
                    <a:pt x="640842" y="218186"/>
                  </a:lnTo>
                  <a:lnTo>
                    <a:pt x="647446" y="224790"/>
                  </a:lnTo>
                  <a:lnTo>
                    <a:pt x="654939" y="217297"/>
                  </a:lnTo>
                  <a:lnTo>
                    <a:pt x="696468" y="258826"/>
                  </a:lnTo>
                  <a:lnTo>
                    <a:pt x="688975" y="266319"/>
                  </a:lnTo>
                  <a:lnTo>
                    <a:pt x="695579" y="273050"/>
                  </a:lnTo>
                  <a:lnTo>
                    <a:pt x="717296" y="251333"/>
                  </a:lnTo>
                  <a:lnTo>
                    <a:pt x="717804" y="250825"/>
                  </a:lnTo>
                  <a:close/>
                </a:path>
                <a:path w="3493770" h="281939">
                  <a:moveTo>
                    <a:pt x="765937" y="202692"/>
                  </a:moveTo>
                  <a:lnTo>
                    <a:pt x="746887" y="182499"/>
                  </a:lnTo>
                  <a:lnTo>
                    <a:pt x="740156" y="189230"/>
                  </a:lnTo>
                  <a:lnTo>
                    <a:pt x="752348" y="202057"/>
                  </a:lnTo>
                  <a:lnTo>
                    <a:pt x="731647" y="222758"/>
                  </a:lnTo>
                  <a:lnTo>
                    <a:pt x="730123" y="220599"/>
                  </a:lnTo>
                  <a:lnTo>
                    <a:pt x="728980" y="217551"/>
                  </a:lnTo>
                  <a:lnTo>
                    <a:pt x="728345" y="213614"/>
                  </a:lnTo>
                  <a:lnTo>
                    <a:pt x="727583" y="209550"/>
                  </a:lnTo>
                  <a:lnTo>
                    <a:pt x="727964" y="203073"/>
                  </a:lnTo>
                  <a:lnTo>
                    <a:pt x="729576" y="193675"/>
                  </a:lnTo>
                  <a:lnTo>
                    <a:pt x="731139" y="184912"/>
                  </a:lnTo>
                  <a:lnTo>
                    <a:pt x="731558" y="179197"/>
                  </a:lnTo>
                  <a:lnTo>
                    <a:pt x="731507" y="176911"/>
                  </a:lnTo>
                  <a:lnTo>
                    <a:pt x="731113" y="173609"/>
                  </a:lnTo>
                  <a:lnTo>
                    <a:pt x="730504" y="169291"/>
                  </a:lnTo>
                  <a:lnTo>
                    <a:pt x="728853" y="166116"/>
                  </a:lnTo>
                  <a:lnTo>
                    <a:pt x="728472" y="165354"/>
                  </a:lnTo>
                  <a:lnTo>
                    <a:pt x="725043" y="161798"/>
                  </a:lnTo>
                  <a:lnTo>
                    <a:pt x="720852" y="157607"/>
                  </a:lnTo>
                  <a:lnTo>
                    <a:pt x="715899" y="155575"/>
                  </a:lnTo>
                  <a:lnTo>
                    <a:pt x="710057" y="155702"/>
                  </a:lnTo>
                  <a:lnTo>
                    <a:pt x="704215" y="155702"/>
                  </a:lnTo>
                  <a:lnTo>
                    <a:pt x="698627" y="158496"/>
                  </a:lnTo>
                  <a:lnTo>
                    <a:pt x="687705" y="169418"/>
                  </a:lnTo>
                  <a:lnTo>
                    <a:pt x="685165" y="175260"/>
                  </a:lnTo>
                  <a:lnTo>
                    <a:pt x="685800" y="181483"/>
                  </a:lnTo>
                  <a:lnTo>
                    <a:pt x="686308" y="187579"/>
                  </a:lnTo>
                  <a:lnTo>
                    <a:pt x="689483" y="193675"/>
                  </a:lnTo>
                  <a:lnTo>
                    <a:pt x="695452" y="199644"/>
                  </a:lnTo>
                  <a:lnTo>
                    <a:pt x="696087" y="200152"/>
                  </a:lnTo>
                  <a:lnTo>
                    <a:pt x="697865" y="201930"/>
                  </a:lnTo>
                  <a:lnTo>
                    <a:pt x="705104" y="194564"/>
                  </a:lnTo>
                  <a:lnTo>
                    <a:pt x="703072" y="192786"/>
                  </a:lnTo>
                  <a:lnTo>
                    <a:pt x="702056" y="191643"/>
                  </a:lnTo>
                  <a:lnTo>
                    <a:pt x="697865" y="187452"/>
                  </a:lnTo>
                  <a:lnTo>
                    <a:pt x="695579" y="183642"/>
                  </a:lnTo>
                  <a:lnTo>
                    <a:pt x="695325" y="180340"/>
                  </a:lnTo>
                  <a:lnTo>
                    <a:pt x="694944" y="176911"/>
                  </a:lnTo>
                  <a:lnTo>
                    <a:pt x="696468" y="173609"/>
                  </a:lnTo>
                  <a:lnTo>
                    <a:pt x="702564" y="167513"/>
                  </a:lnTo>
                  <a:lnTo>
                    <a:pt x="705612" y="166116"/>
                  </a:lnTo>
                  <a:lnTo>
                    <a:pt x="711962" y="166116"/>
                  </a:lnTo>
                  <a:lnTo>
                    <a:pt x="721487" y="183896"/>
                  </a:lnTo>
                  <a:lnTo>
                    <a:pt x="719201" y="198247"/>
                  </a:lnTo>
                  <a:lnTo>
                    <a:pt x="718781" y="202692"/>
                  </a:lnTo>
                  <a:lnTo>
                    <a:pt x="730885" y="237744"/>
                  </a:lnTo>
                  <a:lnTo>
                    <a:pt x="745871" y="222758"/>
                  </a:lnTo>
                  <a:lnTo>
                    <a:pt x="765937" y="202692"/>
                  </a:lnTo>
                  <a:close/>
                </a:path>
                <a:path w="3493770" h="281939">
                  <a:moveTo>
                    <a:pt x="782828" y="155448"/>
                  </a:moveTo>
                  <a:lnTo>
                    <a:pt x="775335" y="147955"/>
                  </a:lnTo>
                  <a:lnTo>
                    <a:pt x="751586" y="171704"/>
                  </a:lnTo>
                  <a:lnTo>
                    <a:pt x="759079" y="179197"/>
                  </a:lnTo>
                  <a:lnTo>
                    <a:pt x="782828" y="155448"/>
                  </a:lnTo>
                  <a:close/>
                </a:path>
                <a:path w="3493770" h="281939">
                  <a:moveTo>
                    <a:pt x="824103" y="144526"/>
                  </a:moveTo>
                  <a:lnTo>
                    <a:pt x="817245" y="137668"/>
                  </a:lnTo>
                  <a:lnTo>
                    <a:pt x="810260" y="144653"/>
                  </a:lnTo>
                  <a:lnTo>
                    <a:pt x="792226" y="126619"/>
                  </a:lnTo>
                  <a:lnTo>
                    <a:pt x="799084" y="119761"/>
                  </a:lnTo>
                  <a:lnTo>
                    <a:pt x="809879" y="108966"/>
                  </a:lnTo>
                  <a:lnTo>
                    <a:pt x="803021" y="102108"/>
                  </a:lnTo>
                  <a:lnTo>
                    <a:pt x="785241" y="119761"/>
                  </a:lnTo>
                  <a:lnTo>
                    <a:pt x="777367" y="111887"/>
                  </a:lnTo>
                  <a:lnTo>
                    <a:pt x="768985" y="103505"/>
                  </a:lnTo>
                  <a:lnTo>
                    <a:pt x="789559" y="82931"/>
                  </a:lnTo>
                  <a:lnTo>
                    <a:pt x="799211" y="92710"/>
                  </a:lnTo>
                  <a:lnTo>
                    <a:pt x="806069" y="85852"/>
                  </a:lnTo>
                  <a:lnTo>
                    <a:pt x="803148" y="82931"/>
                  </a:lnTo>
                  <a:lnTo>
                    <a:pt x="789559" y="69342"/>
                  </a:lnTo>
                  <a:lnTo>
                    <a:pt x="746887" y="111887"/>
                  </a:lnTo>
                  <a:lnTo>
                    <a:pt x="753745" y="118745"/>
                  </a:lnTo>
                  <a:lnTo>
                    <a:pt x="760730" y="111887"/>
                  </a:lnTo>
                  <a:lnTo>
                    <a:pt x="801878" y="153035"/>
                  </a:lnTo>
                  <a:lnTo>
                    <a:pt x="795020" y="159893"/>
                  </a:lnTo>
                  <a:lnTo>
                    <a:pt x="801878" y="166751"/>
                  </a:lnTo>
                  <a:lnTo>
                    <a:pt x="823976" y="144653"/>
                  </a:lnTo>
                  <a:lnTo>
                    <a:pt x="824103" y="144526"/>
                  </a:lnTo>
                  <a:close/>
                </a:path>
                <a:path w="3493770" h="281939">
                  <a:moveTo>
                    <a:pt x="880872" y="76962"/>
                  </a:moveTo>
                  <a:lnTo>
                    <a:pt x="879729" y="71501"/>
                  </a:lnTo>
                  <a:lnTo>
                    <a:pt x="870077" y="75184"/>
                  </a:lnTo>
                  <a:lnTo>
                    <a:pt x="871220" y="82423"/>
                  </a:lnTo>
                  <a:lnTo>
                    <a:pt x="869188" y="88646"/>
                  </a:lnTo>
                  <a:lnTo>
                    <a:pt x="863981" y="93853"/>
                  </a:lnTo>
                  <a:lnTo>
                    <a:pt x="860425" y="97536"/>
                  </a:lnTo>
                  <a:lnTo>
                    <a:pt x="856361" y="99441"/>
                  </a:lnTo>
                  <a:lnTo>
                    <a:pt x="847344" y="99695"/>
                  </a:lnTo>
                  <a:lnTo>
                    <a:pt x="843153" y="98171"/>
                  </a:lnTo>
                  <a:lnTo>
                    <a:pt x="839089" y="95123"/>
                  </a:lnTo>
                  <a:lnTo>
                    <a:pt x="844804" y="89408"/>
                  </a:lnTo>
                  <a:lnTo>
                    <a:pt x="871220" y="62992"/>
                  </a:lnTo>
                  <a:lnTo>
                    <a:pt x="870127" y="62103"/>
                  </a:lnTo>
                  <a:lnTo>
                    <a:pt x="865568" y="58356"/>
                  </a:lnTo>
                  <a:lnTo>
                    <a:pt x="859866" y="55118"/>
                  </a:lnTo>
                  <a:lnTo>
                    <a:pt x="858012" y="54546"/>
                  </a:lnTo>
                  <a:lnTo>
                    <a:pt x="858012" y="65278"/>
                  </a:lnTo>
                  <a:lnTo>
                    <a:pt x="833882" y="89408"/>
                  </a:lnTo>
                  <a:lnTo>
                    <a:pt x="831342" y="85852"/>
                  </a:lnTo>
                  <a:lnTo>
                    <a:pt x="830199" y="82423"/>
                  </a:lnTo>
                  <a:lnTo>
                    <a:pt x="830249" y="76962"/>
                  </a:lnTo>
                  <a:lnTo>
                    <a:pt x="830453" y="73787"/>
                  </a:lnTo>
                  <a:lnTo>
                    <a:pt x="831977" y="70231"/>
                  </a:lnTo>
                  <a:lnTo>
                    <a:pt x="835025" y="67310"/>
                  </a:lnTo>
                  <a:lnTo>
                    <a:pt x="838327" y="64008"/>
                  </a:lnTo>
                  <a:lnTo>
                    <a:pt x="842137" y="62230"/>
                  </a:lnTo>
                  <a:lnTo>
                    <a:pt x="846582" y="62230"/>
                  </a:lnTo>
                  <a:lnTo>
                    <a:pt x="851027" y="62103"/>
                  </a:lnTo>
                  <a:lnTo>
                    <a:pt x="854837" y="63119"/>
                  </a:lnTo>
                  <a:lnTo>
                    <a:pt x="858012" y="65278"/>
                  </a:lnTo>
                  <a:lnTo>
                    <a:pt x="858012" y="54546"/>
                  </a:lnTo>
                  <a:lnTo>
                    <a:pt x="854087" y="53314"/>
                  </a:lnTo>
                  <a:lnTo>
                    <a:pt x="848233" y="52959"/>
                  </a:lnTo>
                  <a:lnTo>
                    <a:pt x="840359" y="53467"/>
                  </a:lnTo>
                  <a:lnTo>
                    <a:pt x="820293" y="88773"/>
                  </a:lnTo>
                  <a:lnTo>
                    <a:pt x="823087" y="95631"/>
                  </a:lnTo>
                  <a:lnTo>
                    <a:pt x="835152" y="107696"/>
                  </a:lnTo>
                  <a:lnTo>
                    <a:pt x="842137" y="110490"/>
                  </a:lnTo>
                  <a:lnTo>
                    <a:pt x="849884" y="110109"/>
                  </a:lnTo>
                  <a:lnTo>
                    <a:pt x="857631" y="109601"/>
                  </a:lnTo>
                  <a:lnTo>
                    <a:pt x="864489" y="106426"/>
                  </a:lnTo>
                  <a:lnTo>
                    <a:pt x="870331" y="100584"/>
                  </a:lnTo>
                  <a:lnTo>
                    <a:pt x="871181" y="99695"/>
                  </a:lnTo>
                  <a:lnTo>
                    <a:pt x="874014" y="96774"/>
                  </a:lnTo>
                  <a:lnTo>
                    <a:pt x="876935" y="92329"/>
                  </a:lnTo>
                  <a:lnTo>
                    <a:pt x="880402" y="82423"/>
                  </a:lnTo>
                  <a:lnTo>
                    <a:pt x="880491" y="82042"/>
                  </a:lnTo>
                  <a:lnTo>
                    <a:pt x="880872" y="76962"/>
                  </a:lnTo>
                  <a:close/>
                </a:path>
                <a:path w="3493770" h="281939">
                  <a:moveTo>
                    <a:pt x="930148" y="35941"/>
                  </a:moveTo>
                  <a:lnTo>
                    <a:pt x="929728" y="28194"/>
                  </a:lnTo>
                  <a:lnTo>
                    <a:pt x="929259" y="21209"/>
                  </a:lnTo>
                  <a:lnTo>
                    <a:pt x="926338" y="14605"/>
                  </a:lnTo>
                  <a:lnTo>
                    <a:pt x="922299" y="10668"/>
                  </a:lnTo>
                  <a:lnTo>
                    <a:pt x="920623" y="9017"/>
                  </a:lnTo>
                  <a:lnTo>
                    <a:pt x="918972" y="7366"/>
                  </a:lnTo>
                  <a:lnTo>
                    <a:pt x="918972" y="35052"/>
                  </a:lnTo>
                  <a:lnTo>
                    <a:pt x="917321" y="39243"/>
                  </a:lnTo>
                  <a:lnTo>
                    <a:pt x="913892" y="42545"/>
                  </a:lnTo>
                  <a:lnTo>
                    <a:pt x="910717" y="45720"/>
                  </a:lnTo>
                  <a:lnTo>
                    <a:pt x="906780" y="47371"/>
                  </a:lnTo>
                  <a:lnTo>
                    <a:pt x="897255" y="47625"/>
                  </a:lnTo>
                  <a:lnTo>
                    <a:pt x="892937" y="45720"/>
                  </a:lnTo>
                  <a:lnTo>
                    <a:pt x="884555" y="37338"/>
                  </a:lnTo>
                  <a:lnTo>
                    <a:pt x="882523" y="32766"/>
                  </a:lnTo>
                  <a:lnTo>
                    <a:pt x="882637" y="28194"/>
                  </a:lnTo>
                  <a:lnTo>
                    <a:pt x="899541" y="10922"/>
                  </a:lnTo>
                  <a:lnTo>
                    <a:pt x="904240" y="10668"/>
                  </a:lnTo>
                  <a:lnTo>
                    <a:pt x="908558" y="12573"/>
                  </a:lnTo>
                  <a:lnTo>
                    <a:pt x="912495" y="16637"/>
                  </a:lnTo>
                  <a:lnTo>
                    <a:pt x="916686" y="20828"/>
                  </a:lnTo>
                  <a:lnTo>
                    <a:pt x="918845" y="25273"/>
                  </a:lnTo>
                  <a:lnTo>
                    <a:pt x="918972" y="35052"/>
                  </a:lnTo>
                  <a:lnTo>
                    <a:pt x="918972" y="7366"/>
                  </a:lnTo>
                  <a:lnTo>
                    <a:pt x="914654" y="3048"/>
                  </a:lnTo>
                  <a:lnTo>
                    <a:pt x="908177" y="127"/>
                  </a:lnTo>
                  <a:lnTo>
                    <a:pt x="900938" y="0"/>
                  </a:lnTo>
                  <a:lnTo>
                    <a:pt x="893826" y="0"/>
                  </a:lnTo>
                  <a:lnTo>
                    <a:pt x="887603" y="2540"/>
                  </a:lnTo>
                  <a:lnTo>
                    <a:pt x="876808" y="13335"/>
                  </a:lnTo>
                  <a:lnTo>
                    <a:pt x="874395" y="20066"/>
                  </a:lnTo>
                  <a:lnTo>
                    <a:pt x="874903" y="28194"/>
                  </a:lnTo>
                  <a:lnTo>
                    <a:pt x="866775" y="20066"/>
                  </a:lnTo>
                  <a:lnTo>
                    <a:pt x="852805" y="6096"/>
                  </a:lnTo>
                  <a:lnTo>
                    <a:pt x="838708" y="20193"/>
                  </a:lnTo>
                  <a:lnTo>
                    <a:pt x="845312" y="26797"/>
                  </a:lnTo>
                  <a:lnTo>
                    <a:pt x="852170" y="20066"/>
                  </a:lnTo>
                  <a:lnTo>
                    <a:pt x="893699" y="61595"/>
                  </a:lnTo>
                  <a:lnTo>
                    <a:pt x="886841" y="68453"/>
                  </a:lnTo>
                  <a:lnTo>
                    <a:pt x="893572" y="75057"/>
                  </a:lnTo>
                  <a:lnTo>
                    <a:pt x="907669" y="60960"/>
                  </a:lnTo>
                  <a:lnTo>
                    <a:pt x="901954" y="55245"/>
                  </a:lnTo>
                  <a:lnTo>
                    <a:pt x="904621" y="55753"/>
                  </a:lnTo>
                  <a:lnTo>
                    <a:pt x="907923" y="55372"/>
                  </a:lnTo>
                  <a:lnTo>
                    <a:pt x="908316" y="55245"/>
                  </a:lnTo>
                  <a:lnTo>
                    <a:pt x="911860" y="54102"/>
                  </a:lnTo>
                  <a:lnTo>
                    <a:pt x="915670" y="52959"/>
                  </a:lnTo>
                  <a:lnTo>
                    <a:pt x="919099" y="50800"/>
                  </a:lnTo>
                  <a:lnTo>
                    <a:pt x="922274" y="47625"/>
                  </a:lnTo>
                  <a:lnTo>
                    <a:pt x="927608" y="42291"/>
                  </a:lnTo>
                  <a:lnTo>
                    <a:pt x="930148" y="35941"/>
                  </a:lnTo>
                  <a:close/>
                </a:path>
                <a:path w="3493770" h="281939">
                  <a:moveTo>
                    <a:pt x="1038225" y="250825"/>
                  </a:moveTo>
                  <a:lnTo>
                    <a:pt x="1031494" y="244221"/>
                  </a:lnTo>
                  <a:lnTo>
                    <a:pt x="1024382" y="251333"/>
                  </a:lnTo>
                  <a:lnTo>
                    <a:pt x="990346" y="217297"/>
                  </a:lnTo>
                  <a:lnTo>
                    <a:pt x="976249" y="203200"/>
                  </a:lnTo>
                  <a:lnTo>
                    <a:pt x="961263" y="218186"/>
                  </a:lnTo>
                  <a:lnTo>
                    <a:pt x="967867" y="224790"/>
                  </a:lnTo>
                  <a:lnTo>
                    <a:pt x="975360" y="217297"/>
                  </a:lnTo>
                  <a:lnTo>
                    <a:pt x="1016889" y="258826"/>
                  </a:lnTo>
                  <a:lnTo>
                    <a:pt x="1009396" y="266319"/>
                  </a:lnTo>
                  <a:lnTo>
                    <a:pt x="1016000" y="273050"/>
                  </a:lnTo>
                  <a:lnTo>
                    <a:pt x="1037717" y="251333"/>
                  </a:lnTo>
                  <a:lnTo>
                    <a:pt x="1038225" y="250825"/>
                  </a:lnTo>
                  <a:close/>
                </a:path>
                <a:path w="3493770" h="281939">
                  <a:moveTo>
                    <a:pt x="1080516" y="196342"/>
                  </a:moveTo>
                  <a:lnTo>
                    <a:pt x="1078230" y="190246"/>
                  </a:lnTo>
                  <a:lnTo>
                    <a:pt x="1076794" y="188849"/>
                  </a:lnTo>
                  <a:lnTo>
                    <a:pt x="1072642" y="184785"/>
                  </a:lnTo>
                  <a:lnTo>
                    <a:pt x="1068781" y="181864"/>
                  </a:lnTo>
                  <a:lnTo>
                    <a:pt x="1067396" y="180822"/>
                  </a:lnTo>
                  <a:lnTo>
                    <a:pt x="1061758" y="178993"/>
                  </a:lnTo>
                  <a:lnTo>
                    <a:pt x="1055725" y="179349"/>
                  </a:lnTo>
                  <a:lnTo>
                    <a:pt x="1049274" y="181864"/>
                  </a:lnTo>
                  <a:lnTo>
                    <a:pt x="1050417" y="178943"/>
                  </a:lnTo>
                  <a:lnTo>
                    <a:pt x="1050671" y="175641"/>
                  </a:lnTo>
                  <a:lnTo>
                    <a:pt x="1049655" y="168275"/>
                  </a:lnTo>
                  <a:lnTo>
                    <a:pt x="1048169" y="165608"/>
                  </a:lnTo>
                  <a:lnTo>
                    <a:pt x="1047750" y="164846"/>
                  </a:lnTo>
                  <a:lnTo>
                    <a:pt x="1044702" y="161671"/>
                  </a:lnTo>
                  <a:lnTo>
                    <a:pt x="1040511" y="157480"/>
                  </a:lnTo>
                  <a:lnTo>
                    <a:pt x="1035685" y="155448"/>
                  </a:lnTo>
                  <a:lnTo>
                    <a:pt x="1030097" y="155575"/>
                  </a:lnTo>
                  <a:lnTo>
                    <a:pt x="1024636" y="155575"/>
                  </a:lnTo>
                  <a:lnTo>
                    <a:pt x="1006208" y="179349"/>
                  </a:lnTo>
                  <a:lnTo>
                    <a:pt x="1005713" y="185166"/>
                  </a:lnTo>
                  <a:lnTo>
                    <a:pt x="1008634" y="191262"/>
                  </a:lnTo>
                  <a:lnTo>
                    <a:pt x="1014984" y="197485"/>
                  </a:lnTo>
                  <a:lnTo>
                    <a:pt x="1022604" y="189865"/>
                  </a:lnTo>
                  <a:lnTo>
                    <a:pt x="1019048" y="186055"/>
                  </a:lnTo>
                  <a:lnTo>
                    <a:pt x="1017016" y="182499"/>
                  </a:lnTo>
                  <a:lnTo>
                    <a:pt x="1016571" y="178943"/>
                  </a:lnTo>
                  <a:lnTo>
                    <a:pt x="1016127" y="176022"/>
                  </a:lnTo>
                  <a:lnTo>
                    <a:pt x="1017524" y="172847"/>
                  </a:lnTo>
                  <a:lnTo>
                    <a:pt x="1020572" y="169672"/>
                  </a:lnTo>
                  <a:lnTo>
                    <a:pt x="1023366" y="166878"/>
                  </a:lnTo>
                  <a:lnTo>
                    <a:pt x="1026414" y="165608"/>
                  </a:lnTo>
                  <a:lnTo>
                    <a:pt x="1029589" y="165989"/>
                  </a:lnTo>
                  <a:lnTo>
                    <a:pt x="1032891" y="166243"/>
                  </a:lnTo>
                  <a:lnTo>
                    <a:pt x="1035685" y="167640"/>
                  </a:lnTo>
                  <a:lnTo>
                    <a:pt x="1038098" y="170180"/>
                  </a:lnTo>
                  <a:lnTo>
                    <a:pt x="1040130" y="172212"/>
                  </a:lnTo>
                  <a:lnTo>
                    <a:pt x="1041273" y="174371"/>
                  </a:lnTo>
                  <a:lnTo>
                    <a:pt x="1042035" y="178943"/>
                  </a:lnTo>
                  <a:lnTo>
                    <a:pt x="1041527" y="181229"/>
                  </a:lnTo>
                  <a:lnTo>
                    <a:pt x="1038987" y="185547"/>
                  </a:lnTo>
                  <a:lnTo>
                    <a:pt x="1036320" y="188595"/>
                  </a:lnTo>
                  <a:lnTo>
                    <a:pt x="1032510" y="192405"/>
                  </a:lnTo>
                  <a:lnTo>
                    <a:pt x="1039368" y="199263"/>
                  </a:lnTo>
                  <a:lnTo>
                    <a:pt x="1040130" y="198374"/>
                  </a:lnTo>
                  <a:lnTo>
                    <a:pt x="1046353" y="192151"/>
                  </a:lnTo>
                  <a:lnTo>
                    <a:pt x="1050798" y="189484"/>
                  </a:lnTo>
                  <a:lnTo>
                    <a:pt x="1054862" y="189230"/>
                  </a:lnTo>
                  <a:lnTo>
                    <a:pt x="1058926" y="188849"/>
                  </a:lnTo>
                  <a:lnTo>
                    <a:pt x="1062482" y="190119"/>
                  </a:lnTo>
                  <a:lnTo>
                    <a:pt x="1068197" y="195834"/>
                  </a:lnTo>
                  <a:lnTo>
                    <a:pt x="1069594" y="199136"/>
                  </a:lnTo>
                  <a:lnTo>
                    <a:pt x="1069467" y="206502"/>
                  </a:lnTo>
                  <a:lnTo>
                    <a:pt x="1067816" y="210058"/>
                  </a:lnTo>
                  <a:lnTo>
                    <a:pt x="1064514" y="213360"/>
                  </a:lnTo>
                  <a:lnTo>
                    <a:pt x="1060831" y="216916"/>
                  </a:lnTo>
                  <a:lnTo>
                    <a:pt x="1056894" y="218694"/>
                  </a:lnTo>
                  <a:lnTo>
                    <a:pt x="1052449" y="218694"/>
                  </a:lnTo>
                  <a:lnTo>
                    <a:pt x="1048131" y="218567"/>
                  </a:lnTo>
                  <a:lnTo>
                    <a:pt x="1043686" y="216535"/>
                  </a:lnTo>
                  <a:lnTo>
                    <a:pt x="1039368" y="212471"/>
                  </a:lnTo>
                  <a:lnTo>
                    <a:pt x="1032129" y="219710"/>
                  </a:lnTo>
                  <a:lnTo>
                    <a:pt x="1038225" y="225806"/>
                  </a:lnTo>
                  <a:lnTo>
                    <a:pt x="1044575" y="228981"/>
                  </a:lnTo>
                  <a:lnTo>
                    <a:pt x="1057656" y="229743"/>
                  </a:lnTo>
                  <a:lnTo>
                    <a:pt x="1064133" y="226695"/>
                  </a:lnTo>
                  <a:lnTo>
                    <a:pt x="1070483" y="220218"/>
                  </a:lnTo>
                  <a:lnTo>
                    <a:pt x="1072007" y="218694"/>
                  </a:lnTo>
                  <a:lnTo>
                    <a:pt x="1075563" y="215138"/>
                  </a:lnTo>
                  <a:lnTo>
                    <a:pt x="1078611" y="209423"/>
                  </a:lnTo>
                  <a:lnTo>
                    <a:pt x="1079639" y="202819"/>
                  </a:lnTo>
                  <a:lnTo>
                    <a:pt x="1080516" y="196342"/>
                  </a:lnTo>
                  <a:close/>
                </a:path>
                <a:path w="3493770" h="281939">
                  <a:moveTo>
                    <a:pt x="1103249" y="155448"/>
                  </a:moveTo>
                  <a:lnTo>
                    <a:pt x="1095756" y="147955"/>
                  </a:lnTo>
                  <a:lnTo>
                    <a:pt x="1072007" y="171704"/>
                  </a:lnTo>
                  <a:lnTo>
                    <a:pt x="1079500" y="179197"/>
                  </a:lnTo>
                  <a:lnTo>
                    <a:pt x="1103249" y="155448"/>
                  </a:lnTo>
                  <a:close/>
                </a:path>
                <a:path w="3493770" h="281939">
                  <a:moveTo>
                    <a:pt x="1144524" y="144526"/>
                  </a:moveTo>
                  <a:lnTo>
                    <a:pt x="1137666" y="137668"/>
                  </a:lnTo>
                  <a:lnTo>
                    <a:pt x="1130554" y="144653"/>
                  </a:lnTo>
                  <a:lnTo>
                    <a:pt x="1112520" y="126619"/>
                  </a:lnTo>
                  <a:lnTo>
                    <a:pt x="1119416" y="119761"/>
                  </a:lnTo>
                  <a:lnTo>
                    <a:pt x="1130300" y="108966"/>
                  </a:lnTo>
                  <a:lnTo>
                    <a:pt x="1123442" y="102108"/>
                  </a:lnTo>
                  <a:lnTo>
                    <a:pt x="1105662" y="119761"/>
                  </a:lnTo>
                  <a:lnTo>
                    <a:pt x="1097788" y="111887"/>
                  </a:lnTo>
                  <a:lnTo>
                    <a:pt x="1089406" y="103505"/>
                  </a:lnTo>
                  <a:lnTo>
                    <a:pt x="1109980" y="82931"/>
                  </a:lnTo>
                  <a:lnTo>
                    <a:pt x="1119632" y="92710"/>
                  </a:lnTo>
                  <a:lnTo>
                    <a:pt x="1126490" y="85852"/>
                  </a:lnTo>
                  <a:lnTo>
                    <a:pt x="1123556" y="82931"/>
                  </a:lnTo>
                  <a:lnTo>
                    <a:pt x="1109980" y="69342"/>
                  </a:lnTo>
                  <a:lnTo>
                    <a:pt x="1067308" y="111887"/>
                  </a:lnTo>
                  <a:lnTo>
                    <a:pt x="1074166" y="118745"/>
                  </a:lnTo>
                  <a:lnTo>
                    <a:pt x="1081151" y="111887"/>
                  </a:lnTo>
                  <a:lnTo>
                    <a:pt x="1122299" y="153035"/>
                  </a:lnTo>
                  <a:lnTo>
                    <a:pt x="1115314" y="159893"/>
                  </a:lnTo>
                  <a:lnTo>
                    <a:pt x="1122299" y="166751"/>
                  </a:lnTo>
                  <a:lnTo>
                    <a:pt x="1144397" y="144653"/>
                  </a:lnTo>
                  <a:lnTo>
                    <a:pt x="1144524" y="144526"/>
                  </a:lnTo>
                  <a:close/>
                </a:path>
                <a:path w="3493770" h="281939">
                  <a:moveTo>
                    <a:pt x="1201293" y="76962"/>
                  </a:moveTo>
                  <a:lnTo>
                    <a:pt x="1200023" y="71501"/>
                  </a:lnTo>
                  <a:lnTo>
                    <a:pt x="1190498" y="75184"/>
                  </a:lnTo>
                  <a:lnTo>
                    <a:pt x="1191641" y="82423"/>
                  </a:lnTo>
                  <a:lnTo>
                    <a:pt x="1189609" y="88646"/>
                  </a:lnTo>
                  <a:lnTo>
                    <a:pt x="1184402" y="93853"/>
                  </a:lnTo>
                  <a:lnTo>
                    <a:pt x="1180846" y="97536"/>
                  </a:lnTo>
                  <a:lnTo>
                    <a:pt x="1176782" y="99441"/>
                  </a:lnTo>
                  <a:lnTo>
                    <a:pt x="1167765" y="99695"/>
                  </a:lnTo>
                  <a:lnTo>
                    <a:pt x="1163447" y="98171"/>
                  </a:lnTo>
                  <a:lnTo>
                    <a:pt x="1159510" y="95123"/>
                  </a:lnTo>
                  <a:lnTo>
                    <a:pt x="1165225" y="89408"/>
                  </a:lnTo>
                  <a:lnTo>
                    <a:pt x="1191641" y="62992"/>
                  </a:lnTo>
                  <a:lnTo>
                    <a:pt x="1190548" y="62103"/>
                  </a:lnTo>
                  <a:lnTo>
                    <a:pt x="1185989" y="58356"/>
                  </a:lnTo>
                  <a:lnTo>
                    <a:pt x="1180287" y="55118"/>
                  </a:lnTo>
                  <a:lnTo>
                    <a:pt x="1178433" y="54546"/>
                  </a:lnTo>
                  <a:lnTo>
                    <a:pt x="1178433" y="65278"/>
                  </a:lnTo>
                  <a:lnTo>
                    <a:pt x="1154303" y="89408"/>
                  </a:lnTo>
                  <a:lnTo>
                    <a:pt x="1151763" y="85852"/>
                  </a:lnTo>
                  <a:lnTo>
                    <a:pt x="1150493" y="82042"/>
                  </a:lnTo>
                  <a:lnTo>
                    <a:pt x="1150620" y="77851"/>
                  </a:lnTo>
                  <a:lnTo>
                    <a:pt x="1150874" y="73787"/>
                  </a:lnTo>
                  <a:lnTo>
                    <a:pt x="1152398" y="70231"/>
                  </a:lnTo>
                  <a:lnTo>
                    <a:pt x="1155446" y="67310"/>
                  </a:lnTo>
                  <a:lnTo>
                    <a:pt x="1158748" y="64008"/>
                  </a:lnTo>
                  <a:lnTo>
                    <a:pt x="1162558" y="62230"/>
                  </a:lnTo>
                  <a:lnTo>
                    <a:pt x="1167003" y="62230"/>
                  </a:lnTo>
                  <a:lnTo>
                    <a:pt x="1171448" y="62103"/>
                  </a:lnTo>
                  <a:lnTo>
                    <a:pt x="1175258" y="63119"/>
                  </a:lnTo>
                  <a:lnTo>
                    <a:pt x="1178433" y="65278"/>
                  </a:lnTo>
                  <a:lnTo>
                    <a:pt x="1178433" y="54546"/>
                  </a:lnTo>
                  <a:lnTo>
                    <a:pt x="1174508" y="53314"/>
                  </a:lnTo>
                  <a:lnTo>
                    <a:pt x="1168654" y="52959"/>
                  </a:lnTo>
                  <a:lnTo>
                    <a:pt x="1160780" y="53467"/>
                  </a:lnTo>
                  <a:lnTo>
                    <a:pt x="1140587" y="88773"/>
                  </a:lnTo>
                  <a:lnTo>
                    <a:pt x="1143508" y="95631"/>
                  </a:lnTo>
                  <a:lnTo>
                    <a:pt x="1149350" y="101473"/>
                  </a:lnTo>
                  <a:lnTo>
                    <a:pt x="1155446" y="107696"/>
                  </a:lnTo>
                  <a:lnTo>
                    <a:pt x="1162431" y="110490"/>
                  </a:lnTo>
                  <a:lnTo>
                    <a:pt x="1170305" y="110109"/>
                  </a:lnTo>
                  <a:lnTo>
                    <a:pt x="1178052" y="109601"/>
                  </a:lnTo>
                  <a:lnTo>
                    <a:pt x="1184910" y="106426"/>
                  </a:lnTo>
                  <a:lnTo>
                    <a:pt x="1190752" y="100584"/>
                  </a:lnTo>
                  <a:lnTo>
                    <a:pt x="1191602" y="99695"/>
                  </a:lnTo>
                  <a:lnTo>
                    <a:pt x="1194435" y="96774"/>
                  </a:lnTo>
                  <a:lnTo>
                    <a:pt x="1197229" y="92329"/>
                  </a:lnTo>
                  <a:lnTo>
                    <a:pt x="1199134" y="87249"/>
                  </a:lnTo>
                  <a:lnTo>
                    <a:pt x="1200823" y="82423"/>
                  </a:lnTo>
                  <a:lnTo>
                    <a:pt x="1200912" y="82042"/>
                  </a:lnTo>
                  <a:lnTo>
                    <a:pt x="1201293" y="76962"/>
                  </a:lnTo>
                  <a:close/>
                </a:path>
                <a:path w="3493770" h="281939">
                  <a:moveTo>
                    <a:pt x="1250569" y="35941"/>
                  </a:moveTo>
                  <a:lnTo>
                    <a:pt x="1250061" y="28575"/>
                  </a:lnTo>
                  <a:lnTo>
                    <a:pt x="1249680" y="21209"/>
                  </a:lnTo>
                  <a:lnTo>
                    <a:pt x="1246632" y="14605"/>
                  </a:lnTo>
                  <a:lnTo>
                    <a:pt x="1242695" y="10668"/>
                  </a:lnTo>
                  <a:lnTo>
                    <a:pt x="1239266" y="7239"/>
                  </a:lnTo>
                  <a:lnTo>
                    <a:pt x="1239266" y="25273"/>
                  </a:lnTo>
                  <a:lnTo>
                    <a:pt x="1239266" y="35052"/>
                  </a:lnTo>
                  <a:lnTo>
                    <a:pt x="1237615" y="39243"/>
                  </a:lnTo>
                  <a:lnTo>
                    <a:pt x="1231138" y="45720"/>
                  </a:lnTo>
                  <a:lnTo>
                    <a:pt x="1227201" y="47371"/>
                  </a:lnTo>
                  <a:lnTo>
                    <a:pt x="1217676" y="47625"/>
                  </a:lnTo>
                  <a:lnTo>
                    <a:pt x="1213231" y="45720"/>
                  </a:lnTo>
                  <a:lnTo>
                    <a:pt x="1209294" y="41656"/>
                  </a:lnTo>
                  <a:lnTo>
                    <a:pt x="1204976" y="37338"/>
                  </a:lnTo>
                  <a:lnTo>
                    <a:pt x="1202944" y="32766"/>
                  </a:lnTo>
                  <a:lnTo>
                    <a:pt x="1203058" y="28194"/>
                  </a:lnTo>
                  <a:lnTo>
                    <a:pt x="1203325" y="23114"/>
                  </a:lnTo>
                  <a:lnTo>
                    <a:pt x="1204976" y="19177"/>
                  </a:lnTo>
                  <a:lnTo>
                    <a:pt x="1211453" y="12700"/>
                  </a:lnTo>
                  <a:lnTo>
                    <a:pt x="1215390" y="11049"/>
                  </a:lnTo>
                  <a:lnTo>
                    <a:pt x="1219962" y="10922"/>
                  </a:lnTo>
                  <a:lnTo>
                    <a:pt x="1224661" y="10668"/>
                  </a:lnTo>
                  <a:lnTo>
                    <a:pt x="1228979" y="12573"/>
                  </a:lnTo>
                  <a:lnTo>
                    <a:pt x="1232916" y="16637"/>
                  </a:lnTo>
                  <a:lnTo>
                    <a:pt x="1237107" y="20828"/>
                  </a:lnTo>
                  <a:lnTo>
                    <a:pt x="1239266" y="25273"/>
                  </a:lnTo>
                  <a:lnTo>
                    <a:pt x="1239266" y="7239"/>
                  </a:lnTo>
                  <a:lnTo>
                    <a:pt x="1235075" y="3048"/>
                  </a:lnTo>
                  <a:lnTo>
                    <a:pt x="1228598" y="127"/>
                  </a:lnTo>
                  <a:lnTo>
                    <a:pt x="1221359" y="0"/>
                  </a:lnTo>
                  <a:lnTo>
                    <a:pt x="1214120" y="0"/>
                  </a:lnTo>
                  <a:lnTo>
                    <a:pt x="1207897" y="2540"/>
                  </a:lnTo>
                  <a:lnTo>
                    <a:pt x="1202690" y="7874"/>
                  </a:lnTo>
                  <a:lnTo>
                    <a:pt x="1197229" y="13335"/>
                  </a:lnTo>
                  <a:lnTo>
                    <a:pt x="1194816" y="20066"/>
                  </a:lnTo>
                  <a:lnTo>
                    <a:pt x="1195324" y="28194"/>
                  </a:lnTo>
                  <a:lnTo>
                    <a:pt x="1187196" y="20066"/>
                  </a:lnTo>
                  <a:lnTo>
                    <a:pt x="1173226" y="6096"/>
                  </a:lnTo>
                  <a:lnTo>
                    <a:pt x="1159129" y="20193"/>
                  </a:lnTo>
                  <a:lnTo>
                    <a:pt x="1165733" y="26797"/>
                  </a:lnTo>
                  <a:lnTo>
                    <a:pt x="1172591" y="20066"/>
                  </a:lnTo>
                  <a:lnTo>
                    <a:pt x="1214120" y="61595"/>
                  </a:lnTo>
                  <a:lnTo>
                    <a:pt x="1207262" y="68453"/>
                  </a:lnTo>
                  <a:lnTo>
                    <a:pt x="1213993" y="75057"/>
                  </a:lnTo>
                  <a:lnTo>
                    <a:pt x="1228090" y="60960"/>
                  </a:lnTo>
                  <a:lnTo>
                    <a:pt x="1222375" y="55245"/>
                  </a:lnTo>
                  <a:lnTo>
                    <a:pt x="1225042" y="55753"/>
                  </a:lnTo>
                  <a:lnTo>
                    <a:pt x="1228344" y="55372"/>
                  </a:lnTo>
                  <a:lnTo>
                    <a:pt x="1228725" y="55245"/>
                  </a:lnTo>
                  <a:lnTo>
                    <a:pt x="1232154" y="54102"/>
                  </a:lnTo>
                  <a:lnTo>
                    <a:pt x="1236091" y="52959"/>
                  </a:lnTo>
                  <a:lnTo>
                    <a:pt x="1239520" y="50800"/>
                  </a:lnTo>
                  <a:lnTo>
                    <a:pt x="1242695" y="47625"/>
                  </a:lnTo>
                  <a:lnTo>
                    <a:pt x="1248029" y="42291"/>
                  </a:lnTo>
                  <a:lnTo>
                    <a:pt x="1250569" y="35941"/>
                  </a:lnTo>
                  <a:close/>
                </a:path>
                <a:path w="3493770" h="281939">
                  <a:moveTo>
                    <a:pt x="1358646" y="250825"/>
                  </a:moveTo>
                  <a:lnTo>
                    <a:pt x="1351915" y="244221"/>
                  </a:lnTo>
                  <a:lnTo>
                    <a:pt x="1344803" y="251333"/>
                  </a:lnTo>
                  <a:lnTo>
                    <a:pt x="1310767" y="217297"/>
                  </a:lnTo>
                  <a:lnTo>
                    <a:pt x="1296670" y="203200"/>
                  </a:lnTo>
                  <a:lnTo>
                    <a:pt x="1281684" y="218186"/>
                  </a:lnTo>
                  <a:lnTo>
                    <a:pt x="1288161" y="224790"/>
                  </a:lnTo>
                  <a:lnTo>
                    <a:pt x="1295781" y="217297"/>
                  </a:lnTo>
                  <a:lnTo>
                    <a:pt x="1337310" y="258826"/>
                  </a:lnTo>
                  <a:lnTo>
                    <a:pt x="1329817" y="266319"/>
                  </a:lnTo>
                  <a:lnTo>
                    <a:pt x="1336421" y="273050"/>
                  </a:lnTo>
                  <a:lnTo>
                    <a:pt x="1358138" y="251333"/>
                  </a:lnTo>
                  <a:lnTo>
                    <a:pt x="1358646" y="250825"/>
                  </a:lnTo>
                  <a:close/>
                </a:path>
                <a:path w="3493770" h="281939">
                  <a:moveTo>
                    <a:pt x="1405001" y="204470"/>
                  </a:moveTo>
                  <a:lnTo>
                    <a:pt x="1403375" y="202819"/>
                  </a:lnTo>
                  <a:lnTo>
                    <a:pt x="1398397" y="197739"/>
                  </a:lnTo>
                  <a:lnTo>
                    <a:pt x="1393317" y="202819"/>
                  </a:lnTo>
                  <a:lnTo>
                    <a:pt x="1392440" y="201930"/>
                  </a:lnTo>
                  <a:lnTo>
                    <a:pt x="1385316" y="194691"/>
                  </a:lnTo>
                  <a:lnTo>
                    <a:pt x="1391920" y="188087"/>
                  </a:lnTo>
                  <a:lnTo>
                    <a:pt x="1394079" y="185928"/>
                  </a:lnTo>
                  <a:lnTo>
                    <a:pt x="1387348" y="179324"/>
                  </a:lnTo>
                  <a:lnTo>
                    <a:pt x="1378585" y="188087"/>
                  </a:lnTo>
                  <a:lnTo>
                    <a:pt x="1371346" y="180822"/>
                  </a:lnTo>
                  <a:lnTo>
                    <a:pt x="1371346" y="195326"/>
                  </a:lnTo>
                  <a:lnTo>
                    <a:pt x="1356995" y="209677"/>
                  </a:lnTo>
                  <a:lnTo>
                    <a:pt x="1349756" y="173609"/>
                  </a:lnTo>
                  <a:lnTo>
                    <a:pt x="1371346" y="195326"/>
                  </a:lnTo>
                  <a:lnTo>
                    <a:pt x="1371346" y="180822"/>
                  </a:lnTo>
                  <a:lnTo>
                    <a:pt x="1364157" y="173609"/>
                  </a:lnTo>
                  <a:lnTo>
                    <a:pt x="1344676" y="154051"/>
                  </a:lnTo>
                  <a:lnTo>
                    <a:pt x="1338326" y="160401"/>
                  </a:lnTo>
                  <a:lnTo>
                    <a:pt x="1349883" y="217678"/>
                  </a:lnTo>
                  <a:lnTo>
                    <a:pt x="1353312" y="217678"/>
                  </a:lnTo>
                  <a:lnTo>
                    <a:pt x="1356487" y="218567"/>
                  </a:lnTo>
                  <a:lnTo>
                    <a:pt x="1359535" y="220345"/>
                  </a:lnTo>
                  <a:lnTo>
                    <a:pt x="1370266" y="209677"/>
                  </a:lnTo>
                  <a:lnTo>
                    <a:pt x="1378077" y="201930"/>
                  </a:lnTo>
                  <a:lnTo>
                    <a:pt x="1386078" y="209931"/>
                  </a:lnTo>
                  <a:lnTo>
                    <a:pt x="1380236" y="215773"/>
                  </a:lnTo>
                  <a:lnTo>
                    <a:pt x="1386967" y="222504"/>
                  </a:lnTo>
                  <a:lnTo>
                    <a:pt x="1405001" y="204470"/>
                  </a:lnTo>
                  <a:close/>
                </a:path>
                <a:path w="3493770" h="281939">
                  <a:moveTo>
                    <a:pt x="1423543" y="155448"/>
                  </a:moveTo>
                  <a:lnTo>
                    <a:pt x="1416050" y="147955"/>
                  </a:lnTo>
                  <a:lnTo>
                    <a:pt x="1392428" y="171704"/>
                  </a:lnTo>
                  <a:lnTo>
                    <a:pt x="1399921" y="179197"/>
                  </a:lnTo>
                  <a:lnTo>
                    <a:pt x="1423543" y="155448"/>
                  </a:lnTo>
                  <a:close/>
                </a:path>
                <a:path w="3493770" h="281939">
                  <a:moveTo>
                    <a:pt x="1464945" y="144526"/>
                  </a:moveTo>
                  <a:lnTo>
                    <a:pt x="1458087" y="137668"/>
                  </a:lnTo>
                  <a:lnTo>
                    <a:pt x="1450975" y="144653"/>
                  </a:lnTo>
                  <a:lnTo>
                    <a:pt x="1432941" y="126619"/>
                  </a:lnTo>
                  <a:lnTo>
                    <a:pt x="1439837" y="119761"/>
                  </a:lnTo>
                  <a:lnTo>
                    <a:pt x="1450721" y="108966"/>
                  </a:lnTo>
                  <a:lnTo>
                    <a:pt x="1443863" y="102108"/>
                  </a:lnTo>
                  <a:lnTo>
                    <a:pt x="1426083" y="119761"/>
                  </a:lnTo>
                  <a:lnTo>
                    <a:pt x="1418209" y="111887"/>
                  </a:lnTo>
                  <a:lnTo>
                    <a:pt x="1409827" y="103505"/>
                  </a:lnTo>
                  <a:lnTo>
                    <a:pt x="1430401" y="82931"/>
                  </a:lnTo>
                  <a:lnTo>
                    <a:pt x="1440053" y="92710"/>
                  </a:lnTo>
                  <a:lnTo>
                    <a:pt x="1446911" y="85852"/>
                  </a:lnTo>
                  <a:lnTo>
                    <a:pt x="1443964" y="82931"/>
                  </a:lnTo>
                  <a:lnTo>
                    <a:pt x="1430274" y="69342"/>
                  </a:lnTo>
                  <a:lnTo>
                    <a:pt x="1387729" y="111887"/>
                  </a:lnTo>
                  <a:lnTo>
                    <a:pt x="1394587" y="118745"/>
                  </a:lnTo>
                  <a:lnTo>
                    <a:pt x="1401572" y="111887"/>
                  </a:lnTo>
                  <a:lnTo>
                    <a:pt x="1442720" y="153035"/>
                  </a:lnTo>
                  <a:lnTo>
                    <a:pt x="1435735" y="159893"/>
                  </a:lnTo>
                  <a:lnTo>
                    <a:pt x="1442593" y="166751"/>
                  </a:lnTo>
                  <a:lnTo>
                    <a:pt x="1464805" y="144653"/>
                  </a:lnTo>
                  <a:lnTo>
                    <a:pt x="1464945" y="144526"/>
                  </a:lnTo>
                  <a:close/>
                </a:path>
                <a:path w="3493770" h="281939">
                  <a:moveTo>
                    <a:pt x="1521714" y="76962"/>
                  </a:moveTo>
                  <a:lnTo>
                    <a:pt x="1520444" y="71501"/>
                  </a:lnTo>
                  <a:lnTo>
                    <a:pt x="1510919" y="75184"/>
                  </a:lnTo>
                  <a:lnTo>
                    <a:pt x="1512062" y="82423"/>
                  </a:lnTo>
                  <a:lnTo>
                    <a:pt x="1510030" y="88646"/>
                  </a:lnTo>
                  <a:lnTo>
                    <a:pt x="1504823" y="93853"/>
                  </a:lnTo>
                  <a:lnTo>
                    <a:pt x="1501267" y="97536"/>
                  </a:lnTo>
                  <a:lnTo>
                    <a:pt x="1497203" y="99441"/>
                  </a:lnTo>
                  <a:lnTo>
                    <a:pt x="1488186" y="99695"/>
                  </a:lnTo>
                  <a:lnTo>
                    <a:pt x="1483868" y="98171"/>
                  </a:lnTo>
                  <a:lnTo>
                    <a:pt x="1479931" y="95123"/>
                  </a:lnTo>
                  <a:lnTo>
                    <a:pt x="1485646" y="89408"/>
                  </a:lnTo>
                  <a:lnTo>
                    <a:pt x="1512062" y="62992"/>
                  </a:lnTo>
                  <a:lnTo>
                    <a:pt x="1510969" y="62103"/>
                  </a:lnTo>
                  <a:lnTo>
                    <a:pt x="1506410" y="58356"/>
                  </a:lnTo>
                  <a:lnTo>
                    <a:pt x="1500708" y="55118"/>
                  </a:lnTo>
                  <a:lnTo>
                    <a:pt x="1498854" y="54546"/>
                  </a:lnTo>
                  <a:lnTo>
                    <a:pt x="1498854" y="65278"/>
                  </a:lnTo>
                  <a:lnTo>
                    <a:pt x="1474724" y="89408"/>
                  </a:lnTo>
                  <a:lnTo>
                    <a:pt x="1472057" y="85852"/>
                  </a:lnTo>
                  <a:lnTo>
                    <a:pt x="1470914" y="82042"/>
                  </a:lnTo>
                  <a:lnTo>
                    <a:pt x="1471168" y="73787"/>
                  </a:lnTo>
                  <a:lnTo>
                    <a:pt x="1472819" y="70231"/>
                  </a:lnTo>
                  <a:lnTo>
                    <a:pt x="1475867" y="67310"/>
                  </a:lnTo>
                  <a:lnTo>
                    <a:pt x="1479042" y="64008"/>
                  </a:lnTo>
                  <a:lnTo>
                    <a:pt x="1482979" y="62230"/>
                  </a:lnTo>
                  <a:lnTo>
                    <a:pt x="1487424" y="62230"/>
                  </a:lnTo>
                  <a:lnTo>
                    <a:pt x="1491869" y="62103"/>
                  </a:lnTo>
                  <a:lnTo>
                    <a:pt x="1495679" y="63119"/>
                  </a:lnTo>
                  <a:lnTo>
                    <a:pt x="1498854" y="65278"/>
                  </a:lnTo>
                  <a:lnTo>
                    <a:pt x="1498854" y="54546"/>
                  </a:lnTo>
                  <a:lnTo>
                    <a:pt x="1494929" y="53314"/>
                  </a:lnTo>
                  <a:lnTo>
                    <a:pt x="1489075" y="52959"/>
                  </a:lnTo>
                  <a:lnTo>
                    <a:pt x="1481201" y="53467"/>
                  </a:lnTo>
                  <a:lnTo>
                    <a:pt x="1461008" y="88773"/>
                  </a:lnTo>
                  <a:lnTo>
                    <a:pt x="1463802" y="95631"/>
                  </a:lnTo>
                  <a:lnTo>
                    <a:pt x="1469771" y="101473"/>
                  </a:lnTo>
                  <a:lnTo>
                    <a:pt x="1475867" y="107696"/>
                  </a:lnTo>
                  <a:lnTo>
                    <a:pt x="1482852" y="110490"/>
                  </a:lnTo>
                  <a:lnTo>
                    <a:pt x="1490726" y="110109"/>
                  </a:lnTo>
                  <a:lnTo>
                    <a:pt x="1498473" y="109601"/>
                  </a:lnTo>
                  <a:lnTo>
                    <a:pt x="1505331" y="106426"/>
                  </a:lnTo>
                  <a:lnTo>
                    <a:pt x="1511173" y="100584"/>
                  </a:lnTo>
                  <a:lnTo>
                    <a:pt x="1512023" y="99695"/>
                  </a:lnTo>
                  <a:lnTo>
                    <a:pt x="1514856" y="96774"/>
                  </a:lnTo>
                  <a:lnTo>
                    <a:pt x="1517650" y="92329"/>
                  </a:lnTo>
                  <a:lnTo>
                    <a:pt x="1519555" y="87249"/>
                  </a:lnTo>
                  <a:lnTo>
                    <a:pt x="1521244" y="82423"/>
                  </a:lnTo>
                  <a:lnTo>
                    <a:pt x="1521333" y="82042"/>
                  </a:lnTo>
                  <a:lnTo>
                    <a:pt x="1521714" y="76962"/>
                  </a:lnTo>
                  <a:close/>
                </a:path>
                <a:path w="3493770" h="281939">
                  <a:moveTo>
                    <a:pt x="1570863" y="35941"/>
                  </a:moveTo>
                  <a:lnTo>
                    <a:pt x="1570101" y="21209"/>
                  </a:lnTo>
                  <a:lnTo>
                    <a:pt x="1567053" y="14605"/>
                  </a:lnTo>
                  <a:lnTo>
                    <a:pt x="1563116" y="10668"/>
                  </a:lnTo>
                  <a:lnTo>
                    <a:pt x="1559687" y="7239"/>
                  </a:lnTo>
                  <a:lnTo>
                    <a:pt x="1559687" y="25273"/>
                  </a:lnTo>
                  <a:lnTo>
                    <a:pt x="1559687" y="35052"/>
                  </a:lnTo>
                  <a:lnTo>
                    <a:pt x="1558036" y="39243"/>
                  </a:lnTo>
                  <a:lnTo>
                    <a:pt x="1551559" y="45720"/>
                  </a:lnTo>
                  <a:lnTo>
                    <a:pt x="1547622" y="47371"/>
                  </a:lnTo>
                  <a:lnTo>
                    <a:pt x="1538097" y="47625"/>
                  </a:lnTo>
                  <a:lnTo>
                    <a:pt x="1533652" y="45720"/>
                  </a:lnTo>
                  <a:lnTo>
                    <a:pt x="1529715" y="41656"/>
                  </a:lnTo>
                  <a:lnTo>
                    <a:pt x="1525397" y="37338"/>
                  </a:lnTo>
                  <a:lnTo>
                    <a:pt x="1523365" y="32766"/>
                  </a:lnTo>
                  <a:lnTo>
                    <a:pt x="1523479" y="28194"/>
                  </a:lnTo>
                  <a:lnTo>
                    <a:pt x="1523746" y="23114"/>
                  </a:lnTo>
                  <a:lnTo>
                    <a:pt x="1525397" y="19177"/>
                  </a:lnTo>
                  <a:lnTo>
                    <a:pt x="1531874" y="12700"/>
                  </a:lnTo>
                  <a:lnTo>
                    <a:pt x="1535811" y="11049"/>
                  </a:lnTo>
                  <a:lnTo>
                    <a:pt x="1540383" y="10922"/>
                  </a:lnTo>
                  <a:lnTo>
                    <a:pt x="1544955" y="10668"/>
                  </a:lnTo>
                  <a:lnTo>
                    <a:pt x="1549400" y="12573"/>
                  </a:lnTo>
                  <a:lnTo>
                    <a:pt x="1553337" y="16637"/>
                  </a:lnTo>
                  <a:lnTo>
                    <a:pt x="1557528" y="20828"/>
                  </a:lnTo>
                  <a:lnTo>
                    <a:pt x="1559687" y="25273"/>
                  </a:lnTo>
                  <a:lnTo>
                    <a:pt x="1559687" y="7239"/>
                  </a:lnTo>
                  <a:lnTo>
                    <a:pt x="1555496" y="3048"/>
                  </a:lnTo>
                  <a:lnTo>
                    <a:pt x="1548892" y="127"/>
                  </a:lnTo>
                  <a:lnTo>
                    <a:pt x="1541780" y="0"/>
                  </a:lnTo>
                  <a:lnTo>
                    <a:pt x="1534541" y="0"/>
                  </a:lnTo>
                  <a:lnTo>
                    <a:pt x="1528318" y="2540"/>
                  </a:lnTo>
                  <a:lnTo>
                    <a:pt x="1523111" y="7874"/>
                  </a:lnTo>
                  <a:lnTo>
                    <a:pt x="1517650" y="13335"/>
                  </a:lnTo>
                  <a:lnTo>
                    <a:pt x="1515110" y="20066"/>
                  </a:lnTo>
                  <a:lnTo>
                    <a:pt x="1515745" y="28194"/>
                  </a:lnTo>
                  <a:lnTo>
                    <a:pt x="1507617" y="20066"/>
                  </a:lnTo>
                  <a:lnTo>
                    <a:pt x="1493647" y="6096"/>
                  </a:lnTo>
                  <a:lnTo>
                    <a:pt x="1479423" y="20193"/>
                  </a:lnTo>
                  <a:lnTo>
                    <a:pt x="1486154" y="26797"/>
                  </a:lnTo>
                  <a:lnTo>
                    <a:pt x="1492885" y="20066"/>
                  </a:lnTo>
                  <a:lnTo>
                    <a:pt x="1534541" y="61595"/>
                  </a:lnTo>
                  <a:lnTo>
                    <a:pt x="1527683" y="68453"/>
                  </a:lnTo>
                  <a:lnTo>
                    <a:pt x="1534414" y="75057"/>
                  </a:lnTo>
                  <a:lnTo>
                    <a:pt x="1548511" y="60960"/>
                  </a:lnTo>
                  <a:lnTo>
                    <a:pt x="1542796" y="55245"/>
                  </a:lnTo>
                  <a:lnTo>
                    <a:pt x="1545463" y="55753"/>
                  </a:lnTo>
                  <a:lnTo>
                    <a:pt x="1548765" y="55372"/>
                  </a:lnTo>
                  <a:lnTo>
                    <a:pt x="1549146" y="55245"/>
                  </a:lnTo>
                  <a:lnTo>
                    <a:pt x="1552575" y="54102"/>
                  </a:lnTo>
                  <a:lnTo>
                    <a:pt x="1556512" y="52959"/>
                  </a:lnTo>
                  <a:lnTo>
                    <a:pt x="1559941" y="50800"/>
                  </a:lnTo>
                  <a:lnTo>
                    <a:pt x="1563116" y="47625"/>
                  </a:lnTo>
                  <a:lnTo>
                    <a:pt x="1568450" y="42291"/>
                  </a:lnTo>
                  <a:lnTo>
                    <a:pt x="1570863" y="35941"/>
                  </a:lnTo>
                  <a:close/>
                </a:path>
                <a:path w="3493770" h="281939">
                  <a:moveTo>
                    <a:pt x="1678940" y="250825"/>
                  </a:moveTo>
                  <a:lnTo>
                    <a:pt x="1672336" y="244221"/>
                  </a:lnTo>
                  <a:lnTo>
                    <a:pt x="1665224" y="251333"/>
                  </a:lnTo>
                  <a:lnTo>
                    <a:pt x="1631188" y="217297"/>
                  </a:lnTo>
                  <a:lnTo>
                    <a:pt x="1617091" y="203200"/>
                  </a:lnTo>
                  <a:lnTo>
                    <a:pt x="1601978" y="218186"/>
                  </a:lnTo>
                  <a:lnTo>
                    <a:pt x="1608582" y="224790"/>
                  </a:lnTo>
                  <a:lnTo>
                    <a:pt x="1616075" y="217297"/>
                  </a:lnTo>
                  <a:lnTo>
                    <a:pt x="1657731" y="258826"/>
                  </a:lnTo>
                  <a:lnTo>
                    <a:pt x="1650238" y="266319"/>
                  </a:lnTo>
                  <a:lnTo>
                    <a:pt x="1656842" y="273050"/>
                  </a:lnTo>
                  <a:lnTo>
                    <a:pt x="1678432" y="251333"/>
                  </a:lnTo>
                  <a:lnTo>
                    <a:pt x="1678940" y="250825"/>
                  </a:lnTo>
                  <a:close/>
                </a:path>
                <a:path w="3493770" h="281939">
                  <a:moveTo>
                    <a:pt x="1719961" y="208153"/>
                  </a:moveTo>
                  <a:lnTo>
                    <a:pt x="1719834" y="201422"/>
                  </a:lnTo>
                  <a:lnTo>
                    <a:pt x="1719580" y="194691"/>
                  </a:lnTo>
                  <a:lnTo>
                    <a:pt x="1716913" y="188595"/>
                  </a:lnTo>
                  <a:lnTo>
                    <a:pt x="1713611" y="185293"/>
                  </a:lnTo>
                  <a:lnTo>
                    <a:pt x="1711452" y="183134"/>
                  </a:lnTo>
                  <a:lnTo>
                    <a:pt x="1706245" y="178054"/>
                  </a:lnTo>
                  <a:lnTo>
                    <a:pt x="1700530" y="175260"/>
                  </a:lnTo>
                  <a:lnTo>
                    <a:pt x="1687576" y="174244"/>
                  </a:lnTo>
                  <a:lnTo>
                    <a:pt x="1681734" y="176657"/>
                  </a:lnTo>
                  <a:lnTo>
                    <a:pt x="1672336" y="186055"/>
                  </a:lnTo>
                  <a:lnTo>
                    <a:pt x="1670050" y="191008"/>
                  </a:lnTo>
                  <a:lnTo>
                    <a:pt x="1669415" y="197104"/>
                  </a:lnTo>
                  <a:lnTo>
                    <a:pt x="1654556" y="179832"/>
                  </a:lnTo>
                  <a:lnTo>
                    <a:pt x="1671320" y="163068"/>
                  </a:lnTo>
                  <a:lnTo>
                    <a:pt x="1678813" y="170561"/>
                  </a:lnTo>
                  <a:lnTo>
                    <a:pt x="1685671" y="163703"/>
                  </a:lnTo>
                  <a:lnTo>
                    <a:pt x="1685023" y="163068"/>
                  </a:lnTo>
                  <a:lnTo>
                    <a:pt x="1671066" y="149225"/>
                  </a:lnTo>
                  <a:lnTo>
                    <a:pt x="1641729" y="178435"/>
                  </a:lnTo>
                  <a:lnTo>
                    <a:pt x="1667764" y="208915"/>
                  </a:lnTo>
                  <a:lnTo>
                    <a:pt x="1670939" y="207772"/>
                  </a:lnTo>
                  <a:lnTo>
                    <a:pt x="1674114" y="207264"/>
                  </a:lnTo>
                  <a:lnTo>
                    <a:pt x="1677543" y="207264"/>
                  </a:lnTo>
                  <a:lnTo>
                    <a:pt x="1676146" y="199771"/>
                  </a:lnTo>
                  <a:lnTo>
                    <a:pt x="1676781" y="197104"/>
                  </a:lnTo>
                  <a:lnTo>
                    <a:pt x="1677543" y="193929"/>
                  </a:lnTo>
                  <a:lnTo>
                    <a:pt x="1684782" y="186690"/>
                  </a:lnTo>
                  <a:lnTo>
                    <a:pt x="1688211" y="185293"/>
                  </a:lnTo>
                  <a:lnTo>
                    <a:pt x="1692148" y="185293"/>
                  </a:lnTo>
                  <a:lnTo>
                    <a:pt x="1709572" y="207264"/>
                  </a:lnTo>
                  <a:lnTo>
                    <a:pt x="1708150" y="210820"/>
                  </a:lnTo>
                  <a:lnTo>
                    <a:pt x="1701673" y="217297"/>
                  </a:lnTo>
                  <a:lnTo>
                    <a:pt x="1697863" y="218948"/>
                  </a:lnTo>
                  <a:lnTo>
                    <a:pt x="1689608" y="218440"/>
                  </a:lnTo>
                  <a:lnTo>
                    <a:pt x="1685417" y="216789"/>
                  </a:lnTo>
                  <a:lnTo>
                    <a:pt x="1681353" y="213487"/>
                  </a:lnTo>
                  <a:lnTo>
                    <a:pt x="1674241" y="220599"/>
                  </a:lnTo>
                  <a:lnTo>
                    <a:pt x="1680591" y="226187"/>
                  </a:lnTo>
                  <a:lnTo>
                    <a:pt x="1686941" y="228981"/>
                  </a:lnTo>
                  <a:lnTo>
                    <a:pt x="1693291" y="228854"/>
                  </a:lnTo>
                  <a:lnTo>
                    <a:pt x="1699641" y="228854"/>
                  </a:lnTo>
                  <a:lnTo>
                    <a:pt x="1705610" y="226060"/>
                  </a:lnTo>
                  <a:lnTo>
                    <a:pt x="1711071" y="220472"/>
                  </a:lnTo>
                  <a:lnTo>
                    <a:pt x="1712595" y="218948"/>
                  </a:lnTo>
                  <a:lnTo>
                    <a:pt x="1717040" y="214503"/>
                  </a:lnTo>
                  <a:lnTo>
                    <a:pt x="1719961" y="208153"/>
                  </a:lnTo>
                  <a:close/>
                </a:path>
                <a:path w="3493770" h="281939">
                  <a:moveTo>
                    <a:pt x="1743964" y="155448"/>
                  </a:moveTo>
                  <a:lnTo>
                    <a:pt x="1736471" y="147955"/>
                  </a:lnTo>
                  <a:lnTo>
                    <a:pt x="1712849" y="171704"/>
                  </a:lnTo>
                  <a:lnTo>
                    <a:pt x="1720342" y="179197"/>
                  </a:lnTo>
                  <a:lnTo>
                    <a:pt x="1743964" y="155448"/>
                  </a:lnTo>
                  <a:close/>
                </a:path>
                <a:path w="3493770" h="281939">
                  <a:moveTo>
                    <a:pt x="1785366" y="144526"/>
                  </a:moveTo>
                  <a:lnTo>
                    <a:pt x="1778508" y="137668"/>
                  </a:lnTo>
                  <a:lnTo>
                    <a:pt x="1771396" y="144653"/>
                  </a:lnTo>
                  <a:lnTo>
                    <a:pt x="1753362" y="126619"/>
                  </a:lnTo>
                  <a:lnTo>
                    <a:pt x="1760258" y="119761"/>
                  </a:lnTo>
                  <a:lnTo>
                    <a:pt x="1771142" y="108966"/>
                  </a:lnTo>
                  <a:lnTo>
                    <a:pt x="1764284" y="102108"/>
                  </a:lnTo>
                  <a:lnTo>
                    <a:pt x="1746504" y="119761"/>
                  </a:lnTo>
                  <a:lnTo>
                    <a:pt x="1738630" y="111887"/>
                  </a:lnTo>
                  <a:lnTo>
                    <a:pt x="1730248" y="103505"/>
                  </a:lnTo>
                  <a:lnTo>
                    <a:pt x="1750822" y="82931"/>
                  </a:lnTo>
                  <a:lnTo>
                    <a:pt x="1760474" y="92710"/>
                  </a:lnTo>
                  <a:lnTo>
                    <a:pt x="1767332" y="85852"/>
                  </a:lnTo>
                  <a:lnTo>
                    <a:pt x="1764385" y="82931"/>
                  </a:lnTo>
                  <a:lnTo>
                    <a:pt x="1750695" y="69342"/>
                  </a:lnTo>
                  <a:lnTo>
                    <a:pt x="1708150" y="111887"/>
                  </a:lnTo>
                  <a:lnTo>
                    <a:pt x="1715008" y="118745"/>
                  </a:lnTo>
                  <a:lnTo>
                    <a:pt x="1721993" y="111887"/>
                  </a:lnTo>
                  <a:lnTo>
                    <a:pt x="1763141" y="153035"/>
                  </a:lnTo>
                  <a:lnTo>
                    <a:pt x="1756156" y="159893"/>
                  </a:lnTo>
                  <a:lnTo>
                    <a:pt x="1763014" y="166751"/>
                  </a:lnTo>
                  <a:lnTo>
                    <a:pt x="1785226" y="144653"/>
                  </a:lnTo>
                  <a:lnTo>
                    <a:pt x="1785366" y="144526"/>
                  </a:lnTo>
                  <a:close/>
                </a:path>
                <a:path w="3493770" h="281939">
                  <a:moveTo>
                    <a:pt x="1842135" y="76962"/>
                  </a:moveTo>
                  <a:lnTo>
                    <a:pt x="1840865" y="71501"/>
                  </a:lnTo>
                  <a:lnTo>
                    <a:pt x="1831340" y="75184"/>
                  </a:lnTo>
                  <a:lnTo>
                    <a:pt x="1832483" y="82423"/>
                  </a:lnTo>
                  <a:lnTo>
                    <a:pt x="1830451" y="88646"/>
                  </a:lnTo>
                  <a:lnTo>
                    <a:pt x="1821561" y="97536"/>
                  </a:lnTo>
                  <a:lnTo>
                    <a:pt x="1817624" y="99441"/>
                  </a:lnTo>
                  <a:lnTo>
                    <a:pt x="1808607" y="99695"/>
                  </a:lnTo>
                  <a:lnTo>
                    <a:pt x="1804289" y="98171"/>
                  </a:lnTo>
                  <a:lnTo>
                    <a:pt x="1800352" y="95123"/>
                  </a:lnTo>
                  <a:lnTo>
                    <a:pt x="1806067" y="89408"/>
                  </a:lnTo>
                  <a:lnTo>
                    <a:pt x="1832483" y="62992"/>
                  </a:lnTo>
                  <a:lnTo>
                    <a:pt x="1831390" y="62103"/>
                  </a:lnTo>
                  <a:lnTo>
                    <a:pt x="1826818" y="58356"/>
                  </a:lnTo>
                  <a:lnTo>
                    <a:pt x="1821078" y="55118"/>
                  </a:lnTo>
                  <a:lnTo>
                    <a:pt x="1819275" y="54559"/>
                  </a:lnTo>
                  <a:lnTo>
                    <a:pt x="1819275" y="65278"/>
                  </a:lnTo>
                  <a:lnTo>
                    <a:pt x="1795145" y="89408"/>
                  </a:lnTo>
                  <a:lnTo>
                    <a:pt x="1792478" y="85852"/>
                  </a:lnTo>
                  <a:lnTo>
                    <a:pt x="1791335" y="82042"/>
                  </a:lnTo>
                  <a:lnTo>
                    <a:pt x="1791589" y="73787"/>
                  </a:lnTo>
                  <a:lnTo>
                    <a:pt x="1793240" y="70231"/>
                  </a:lnTo>
                  <a:lnTo>
                    <a:pt x="1799463" y="64008"/>
                  </a:lnTo>
                  <a:lnTo>
                    <a:pt x="1803400" y="62230"/>
                  </a:lnTo>
                  <a:lnTo>
                    <a:pt x="1807845" y="62230"/>
                  </a:lnTo>
                  <a:lnTo>
                    <a:pt x="1812290" y="62103"/>
                  </a:lnTo>
                  <a:lnTo>
                    <a:pt x="1816100" y="63119"/>
                  </a:lnTo>
                  <a:lnTo>
                    <a:pt x="1819275" y="65278"/>
                  </a:lnTo>
                  <a:lnTo>
                    <a:pt x="1819275" y="54559"/>
                  </a:lnTo>
                  <a:lnTo>
                    <a:pt x="1815299" y="53314"/>
                  </a:lnTo>
                  <a:lnTo>
                    <a:pt x="1809496" y="52959"/>
                  </a:lnTo>
                  <a:lnTo>
                    <a:pt x="1801622" y="53467"/>
                  </a:lnTo>
                  <a:lnTo>
                    <a:pt x="1781429" y="88773"/>
                  </a:lnTo>
                  <a:lnTo>
                    <a:pt x="1784223" y="95631"/>
                  </a:lnTo>
                  <a:lnTo>
                    <a:pt x="1790192" y="101473"/>
                  </a:lnTo>
                  <a:lnTo>
                    <a:pt x="1796288" y="107696"/>
                  </a:lnTo>
                  <a:lnTo>
                    <a:pt x="1803273" y="110490"/>
                  </a:lnTo>
                  <a:lnTo>
                    <a:pt x="1811147" y="110109"/>
                  </a:lnTo>
                  <a:lnTo>
                    <a:pt x="1818894" y="109601"/>
                  </a:lnTo>
                  <a:lnTo>
                    <a:pt x="1825752" y="106426"/>
                  </a:lnTo>
                  <a:lnTo>
                    <a:pt x="1831594" y="100584"/>
                  </a:lnTo>
                  <a:lnTo>
                    <a:pt x="1832444" y="99695"/>
                  </a:lnTo>
                  <a:lnTo>
                    <a:pt x="1835277" y="96774"/>
                  </a:lnTo>
                  <a:lnTo>
                    <a:pt x="1838071" y="92329"/>
                  </a:lnTo>
                  <a:lnTo>
                    <a:pt x="1839976" y="87249"/>
                  </a:lnTo>
                  <a:lnTo>
                    <a:pt x="1841665" y="82423"/>
                  </a:lnTo>
                  <a:lnTo>
                    <a:pt x="1841754" y="82042"/>
                  </a:lnTo>
                  <a:lnTo>
                    <a:pt x="1842135" y="76962"/>
                  </a:lnTo>
                  <a:close/>
                </a:path>
                <a:path w="3493770" h="281939">
                  <a:moveTo>
                    <a:pt x="1891284" y="35941"/>
                  </a:moveTo>
                  <a:lnTo>
                    <a:pt x="1890522" y="21209"/>
                  </a:lnTo>
                  <a:lnTo>
                    <a:pt x="1887474" y="14605"/>
                  </a:lnTo>
                  <a:lnTo>
                    <a:pt x="1883435" y="10668"/>
                  </a:lnTo>
                  <a:lnTo>
                    <a:pt x="1881759" y="9017"/>
                  </a:lnTo>
                  <a:lnTo>
                    <a:pt x="1880108" y="7340"/>
                  </a:lnTo>
                  <a:lnTo>
                    <a:pt x="1880108" y="35052"/>
                  </a:lnTo>
                  <a:lnTo>
                    <a:pt x="1878457" y="39243"/>
                  </a:lnTo>
                  <a:lnTo>
                    <a:pt x="1871980" y="45720"/>
                  </a:lnTo>
                  <a:lnTo>
                    <a:pt x="1868043" y="47371"/>
                  </a:lnTo>
                  <a:lnTo>
                    <a:pt x="1858518" y="47625"/>
                  </a:lnTo>
                  <a:lnTo>
                    <a:pt x="1854073" y="45720"/>
                  </a:lnTo>
                  <a:lnTo>
                    <a:pt x="1850136" y="41656"/>
                  </a:lnTo>
                  <a:lnTo>
                    <a:pt x="1845818" y="37338"/>
                  </a:lnTo>
                  <a:lnTo>
                    <a:pt x="1843659" y="32766"/>
                  </a:lnTo>
                  <a:lnTo>
                    <a:pt x="1843887" y="28194"/>
                  </a:lnTo>
                  <a:lnTo>
                    <a:pt x="1844167" y="23114"/>
                  </a:lnTo>
                  <a:lnTo>
                    <a:pt x="1845818" y="19177"/>
                  </a:lnTo>
                  <a:lnTo>
                    <a:pt x="1848993" y="16002"/>
                  </a:lnTo>
                  <a:lnTo>
                    <a:pt x="1852168" y="12700"/>
                  </a:lnTo>
                  <a:lnTo>
                    <a:pt x="1856105" y="11049"/>
                  </a:lnTo>
                  <a:lnTo>
                    <a:pt x="1860804" y="10922"/>
                  </a:lnTo>
                  <a:lnTo>
                    <a:pt x="1865376" y="10668"/>
                  </a:lnTo>
                  <a:lnTo>
                    <a:pt x="1869694" y="12573"/>
                  </a:lnTo>
                  <a:lnTo>
                    <a:pt x="1877949" y="20828"/>
                  </a:lnTo>
                  <a:lnTo>
                    <a:pt x="1879981" y="25273"/>
                  </a:lnTo>
                  <a:lnTo>
                    <a:pt x="1880108" y="35052"/>
                  </a:lnTo>
                  <a:lnTo>
                    <a:pt x="1880108" y="7340"/>
                  </a:lnTo>
                  <a:lnTo>
                    <a:pt x="1875917" y="3048"/>
                  </a:lnTo>
                  <a:lnTo>
                    <a:pt x="1869313" y="127"/>
                  </a:lnTo>
                  <a:lnTo>
                    <a:pt x="1862201" y="0"/>
                  </a:lnTo>
                  <a:lnTo>
                    <a:pt x="1854962" y="0"/>
                  </a:lnTo>
                  <a:lnTo>
                    <a:pt x="1848739" y="2540"/>
                  </a:lnTo>
                  <a:lnTo>
                    <a:pt x="1843532" y="7874"/>
                  </a:lnTo>
                  <a:lnTo>
                    <a:pt x="1838071" y="13335"/>
                  </a:lnTo>
                  <a:lnTo>
                    <a:pt x="1835531" y="20066"/>
                  </a:lnTo>
                  <a:lnTo>
                    <a:pt x="1836166" y="28194"/>
                  </a:lnTo>
                  <a:lnTo>
                    <a:pt x="1828038" y="20066"/>
                  </a:lnTo>
                  <a:lnTo>
                    <a:pt x="1814068" y="6096"/>
                  </a:lnTo>
                  <a:lnTo>
                    <a:pt x="1799844" y="20193"/>
                  </a:lnTo>
                  <a:lnTo>
                    <a:pt x="1806575" y="26797"/>
                  </a:lnTo>
                  <a:lnTo>
                    <a:pt x="1813306" y="20066"/>
                  </a:lnTo>
                  <a:lnTo>
                    <a:pt x="1854962" y="61595"/>
                  </a:lnTo>
                  <a:lnTo>
                    <a:pt x="1848104" y="68453"/>
                  </a:lnTo>
                  <a:lnTo>
                    <a:pt x="1854835" y="75057"/>
                  </a:lnTo>
                  <a:lnTo>
                    <a:pt x="1868932" y="60960"/>
                  </a:lnTo>
                  <a:lnTo>
                    <a:pt x="1863217" y="55245"/>
                  </a:lnTo>
                  <a:lnTo>
                    <a:pt x="1865884" y="55753"/>
                  </a:lnTo>
                  <a:lnTo>
                    <a:pt x="1869186" y="55372"/>
                  </a:lnTo>
                  <a:lnTo>
                    <a:pt x="1869567" y="55245"/>
                  </a:lnTo>
                  <a:lnTo>
                    <a:pt x="1872996" y="54102"/>
                  </a:lnTo>
                  <a:lnTo>
                    <a:pt x="1876806" y="52959"/>
                  </a:lnTo>
                  <a:lnTo>
                    <a:pt x="1880362" y="50800"/>
                  </a:lnTo>
                  <a:lnTo>
                    <a:pt x="1883524" y="47625"/>
                  </a:lnTo>
                  <a:lnTo>
                    <a:pt x="1888744" y="42291"/>
                  </a:lnTo>
                  <a:lnTo>
                    <a:pt x="1891284" y="35941"/>
                  </a:lnTo>
                  <a:close/>
                </a:path>
                <a:path w="3493770" h="281939">
                  <a:moveTo>
                    <a:pt x="1999361" y="250825"/>
                  </a:moveTo>
                  <a:lnTo>
                    <a:pt x="1992757" y="244221"/>
                  </a:lnTo>
                  <a:lnTo>
                    <a:pt x="1985645" y="251333"/>
                  </a:lnTo>
                  <a:lnTo>
                    <a:pt x="1951507" y="217297"/>
                  </a:lnTo>
                  <a:lnTo>
                    <a:pt x="1937385" y="203200"/>
                  </a:lnTo>
                  <a:lnTo>
                    <a:pt x="1922399" y="218186"/>
                  </a:lnTo>
                  <a:lnTo>
                    <a:pt x="1929003" y="224790"/>
                  </a:lnTo>
                  <a:lnTo>
                    <a:pt x="1936496" y="217297"/>
                  </a:lnTo>
                  <a:lnTo>
                    <a:pt x="1978152" y="258826"/>
                  </a:lnTo>
                  <a:lnTo>
                    <a:pt x="1970532" y="266319"/>
                  </a:lnTo>
                  <a:lnTo>
                    <a:pt x="1977263" y="273050"/>
                  </a:lnTo>
                  <a:lnTo>
                    <a:pt x="1998853" y="251333"/>
                  </a:lnTo>
                  <a:lnTo>
                    <a:pt x="1999361" y="250825"/>
                  </a:lnTo>
                  <a:close/>
                </a:path>
                <a:path w="3493770" h="281939">
                  <a:moveTo>
                    <a:pt x="2040255" y="208153"/>
                  </a:moveTo>
                  <a:lnTo>
                    <a:pt x="2038731" y="194818"/>
                  </a:lnTo>
                  <a:lnTo>
                    <a:pt x="2035810" y="188976"/>
                  </a:lnTo>
                  <a:lnTo>
                    <a:pt x="2032952" y="186055"/>
                  </a:lnTo>
                  <a:lnTo>
                    <a:pt x="2030730" y="183769"/>
                  </a:lnTo>
                  <a:lnTo>
                    <a:pt x="2030476" y="183527"/>
                  </a:lnTo>
                  <a:lnTo>
                    <a:pt x="2030476" y="206248"/>
                  </a:lnTo>
                  <a:lnTo>
                    <a:pt x="2029206" y="209804"/>
                  </a:lnTo>
                  <a:lnTo>
                    <a:pt x="2026031" y="212852"/>
                  </a:lnTo>
                  <a:lnTo>
                    <a:pt x="2021001" y="216052"/>
                  </a:lnTo>
                  <a:lnTo>
                    <a:pt x="2015045" y="216458"/>
                  </a:lnTo>
                  <a:lnTo>
                    <a:pt x="2008124" y="214096"/>
                  </a:lnTo>
                  <a:lnTo>
                    <a:pt x="2000250" y="208915"/>
                  </a:lnTo>
                  <a:lnTo>
                    <a:pt x="1999437" y="201041"/>
                  </a:lnTo>
                  <a:lnTo>
                    <a:pt x="1999361" y="200279"/>
                  </a:lnTo>
                  <a:lnTo>
                    <a:pt x="2000758" y="193929"/>
                  </a:lnTo>
                  <a:lnTo>
                    <a:pt x="2004695" y="190119"/>
                  </a:lnTo>
                  <a:lnTo>
                    <a:pt x="2007489" y="187325"/>
                  </a:lnTo>
                  <a:lnTo>
                    <a:pt x="2010664" y="186055"/>
                  </a:lnTo>
                  <a:lnTo>
                    <a:pt x="2017776" y="186563"/>
                  </a:lnTo>
                  <a:lnTo>
                    <a:pt x="2021205" y="188214"/>
                  </a:lnTo>
                  <a:lnTo>
                    <a:pt x="2024253" y="191389"/>
                  </a:lnTo>
                  <a:lnTo>
                    <a:pt x="2027428" y="194564"/>
                  </a:lnTo>
                  <a:lnTo>
                    <a:pt x="2029333" y="198247"/>
                  </a:lnTo>
                  <a:lnTo>
                    <a:pt x="2029841" y="202184"/>
                  </a:lnTo>
                  <a:lnTo>
                    <a:pt x="2030476" y="206248"/>
                  </a:lnTo>
                  <a:lnTo>
                    <a:pt x="2030476" y="183527"/>
                  </a:lnTo>
                  <a:lnTo>
                    <a:pt x="2025523" y="178689"/>
                  </a:lnTo>
                  <a:lnTo>
                    <a:pt x="2019935" y="176022"/>
                  </a:lnTo>
                  <a:lnTo>
                    <a:pt x="2007743" y="175768"/>
                  </a:lnTo>
                  <a:lnTo>
                    <a:pt x="2002536" y="177800"/>
                  </a:lnTo>
                  <a:lnTo>
                    <a:pt x="1998472" y="181991"/>
                  </a:lnTo>
                  <a:lnTo>
                    <a:pt x="1993519" y="186817"/>
                  </a:lnTo>
                  <a:lnTo>
                    <a:pt x="1991233" y="193167"/>
                  </a:lnTo>
                  <a:lnTo>
                    <a:pt x="1991614" y="201041"/>
                  </a:lnTo>
                  <a:lnTo>
                    <a:pt x="1985264" y="194564"/>
                  </a:lnTo>
                  <a:lnTo>
                    <a:pt x="1981327" y="188595"/>
                  </a:lnTo>
                  <a:lnTo>
                    <a:pt x="1979676" y="183007"/>
                  </a:lnTo>
                  <a:lnTo>
                    <a:pt x="1977898" y="177419"/>
                  </a:lnTo>
                  <a:lnTo>
                    <a:pt x="1978787" y="172847"/>
                  </a:lnTo>
                  <a:lnTo>
                    <a:pt x="1984883" y="166751"/>
                  </a:lnTo>
                  <a:lnTo>
                    <a:pt x="1988058" y="165608"/>
                  </a:lnTo>
                  <a:lnTo>
                    <a:pt x="1995678" y="165862"/>
                  </a:lnTo>
                  <a:lnTo>
                    <a:pt x="1999361" y="167386"/>
                  </a:lnTo>
                  <a:lnTo>
                    <a:pt x="2002790" y="170053"/>
                  </a:lnTo>
                  <a:lnTo>
                    <a:pt x="2007311" y="165608"/>
                  </a:lnTo>
                  <a:lnTo>
                    <a:pt x="2009521" y="163449"/>
                  </a:lnTo>
                  <a:lnTo>
                    <a:pt x="2004441" y="158623"/>
                  </a:lnTo>
                  <a:lnTo>
                    <a:pt x="1998853" y="155956"/>
                  </a:lnTo>
                  <a:lnTo>
                    <a:pt x="1987042" y="154940"/>
                  </a:lnTo>
                  <a:lnTo>
                    <a:pt x="1981581" y="157099"/>
                  </a:lnTo>
                  <a:lnTo>
                    <a:pt x="1976755" y="162052"/>
                  </a:lnTo>
                  <a:lnTo>
                    <a:pt x="1970532" y="168275"/>
                  </a:lnTo>
                  <a:lnTo>
                    <a:pt x="1968246" y="175641"/>
                  </a:lnTo>
                  <a:lnTo>
                    <a:pt x="1970151" y="184023"/>
                  </a:lnTo>
                  <a:lnTo>
                    <a:pt x="1972144" y="190436"/>
                  </a:lnTo>
                  <a:lnTo>
                    <a:pt x="1999551" y="220814"/>
                  </a:lnTo>
                  <a:lnTo>
                    <a:pt x="2020316" y="226949"/>
                  </a:lnTo>
                  <a:lnTo>
                    <a:pt x="2027174" y="224790"/>
                  </a:lnTo>
                  <a:lnTo>
                    <a:pt x="2032889" y="219075"/>
                  </a:lnTo>
                  <a:lnTo>
                    <a:pt x="2035568" y="216458"/>
                  </a:lnTo>
                  <a:lnTo>
                    <a:pt x="2038096" y="213995"/>
                  </a:lnTo>
                  <a:lnTo>
                    <a:pt x="2040255" y="208153"/>
                  </a:lnTo>
                  <a:close/>
                </a:path>
                <a:path w="3493770" h="281939">
                  <a:moveTo>
                    <a:pt x="2064385" y="155448"/>
                  </a:moveTo>
                  <a:lnTo>
                    <a:pt x="2056892" y="147955"/>
                  </a:lnTo>
                  <a:lnTo>
                    <a:pt x="2033270" y="171704"/>
                  </a:lnTo>
                  <a:lnTo>
                    <a:pt x="2040763" y="179197"/>
                  </a:lnTo>
                  <a:lnTo>
                    <a:pt x="2064385" y="155448"/>
                  </a:lnTo>
                  <a:close/>
                </a:path>
                <a:path w="3493770" h="281939">
                  <a:moveTo>
                    <a:pt x="2105660" y="144526"/>
                  </a:moveTo>
                  <a:lnTo>
                    <a:pt x="2098802" y="137668"/>
                  </a:lnTo>
                  <a:lnTo>
                    <a:pt x="2091817" y="144653"/>
                  </a:lnTo>
                  <a:lnTo>
                    <a:pt x="2073783" y="126619"/>
                  </a:lnTo>
                  <a:lnTo>
                    <a:pt x="2080679" y="119761"/>
                  </a:lnTo>
                  <a:lnTo>
                    <a:pt x="2091563" y="108966"/>
                  </a:lnTo>
                  <a:lnTo>
                    <a:pt x="2084705" y="102108"/>
                  </a:lnTo>
                  <a:lnTo>
                    <a:pt x="2066925" y="119761"/>
                  </a:lnTo>
                  <a:lnTo>
                    <a:pt x="2059051" y="111887"/>
                  </a:lnTo>
                  <a:lnTo>
                    <a:pt x="2050669" y="103505"/>
                  </a:lnTo>
                  <a:lnTo>
                    <a:pt x="2071243" y="82931"/>
                  </a:lnTo>
                  <a:lnTo>
                    <a:pt x="2080895" y="92710"/>
                  </a:lnTo>
                  <a:lnTo>
                    <a:pt x="2087626" y="85852"/>
                  </a:lnTo>
                  <a:lnTo>
                    <a:pt x="2084705" y="82931"/>
                  </a:lnTo>
                  <a:lnTo>
                    <a:pt x="2071116" y="69342"/>
                  </a:lnTo>
                  <a:lnTo>
                    <a:pt x="2028571" y="111887"/>
                  </a:lnTo>
                  <a:lnTo>
                    <a:pt x="2035429" y="118745"/>
                  </a:lnTo>
                  <a:lnTo>
                    <a:pt x="2042414" y="111887"/>
                  </a:lnTo>
                  <a:lnTo>
                    <a:pt x="2083562" y="153035"/>
                  </a:lnTo>
                  <a:lnTo>
                    <a:pt x="2076577" y="159893"/>
                  </a:lnTo>
                  <a:lnTo>
                    <a:pt x="2083435" y="166751"/>
                  </a:lnTo>
                  <a:lnTo>
                    <a:pt x="2105533" y="144653"/>
                  </a:lnTo>
                  <a:lnTo>
                    <a:pt x="2105660" y="144526"/>
                  </a:lnTo>
                  <a:close/>
                </a:path>
                <a:path w="3493770" h="281939">
                  <a:moveTo>
                    <a:pt x="2162429" y="76962"/>
                  </a:moveTo>
                  <a:lnTo>
                    <a:pt x="2161286" y="71501"/>
                  </a:lnTo>
                  <a:lnTo>
                    <a:pt x="2151761" y="75184"/>
                  </a:lnTo>
                  <a:lnTo>
                    <a:pt x="2152904" y="82423"/>
                  </a:lnTo>
                  <a:lnTo>
                    <a:pt x="2150872" y="88646"/>
                  </a:lnTo>
                  <a:lnTo>
                    <a:pt x="2141982" y="97536"/>
                  </a:lnTo>
                  <a:lnTo>
                    <a:pt x="2137918" y="99441"/>
                  </a:lnTo>
                  <a:lnTo>
                    <a:pt x="2129028" y="99695"/>
                  </a:lnTo>
                  <a:lnTo>
                    <a:pt x="2124710" y="98171"/>
                  </a:lnTo>
                  <a:lnTo>
                    <a:pt x="2120773" y="95123"/>
                  </a:lnTo>
                  <a:lnTo>
                    <a:pt x="2126488" y="89408"/>
                  </a:lnTo>
                  <a:lnTo>
                    <a:pt x="2152904" y="62992"/>
                  </a:lnTo>
                  <a:lnTo>
                    <a:pt x="2151811" y="62103"/>
                  </a:lnTo>
                  <a:lnTo>
                    <a:pt x="2147227" y="58356"/>
                  </a:lnTo>
                  <a:lnTo>
                    <a:pt x="2141486" y="55118"/>
                  </a:lnTo>
                  <a:lnTo>
                    <a:pt x="2139696" y="54571"/>
                  </a:lnTo>
                  <a:lnTo>
                    <a:pt x="2139696" y="65278"/>
                  </a:lnTo>
                  <a:lnTo>
                    <a:pt x="2115566" y="89408"/>
                  </a:lnTo>
                  <a:lnTo>
                    <a:pt x="2112899" y="85852"/>
                  </a:lnTo>
                  <a:lnTo>
                    <a:pt x="2111756" y="82042"/>
                  </a:lnTo>
                  <a:lnTo>
                    <a:pt x="2112010" y="73787"/>
                  </a:lnTo>
                  <a:lnTo>
                    <a:pt x="2113661" y="70231"/>
                  </a:lnTo>
                  <a:lnTo>
                    <a:pt x="2119884" y="64008"/>
                  </a:lnTo>
                  <a:lnTo>
                    <a:pt x="2123821" y="62230"/>
                  </a:lnTo>
                  <a:lnTo>
                    <a:pt x="2128266" y="62230"/>
                  </a:lnTo>
                  <a:lnTo>
                    <a:pt x="2132584" y="62103"/>
                  </a:lnTo>
                  <a:lnTo>
                    <a:pt x="2136521" y="63119"/>
                  </a:lnTo>
                  <a:lnTo>
                    <a:pt x="2139696" y="65278"/>
                  </a:lnTo>
                  <a:lnTo>
                    <a:pt x="2139696" y="54571"/>
                  </a:lnTo>
                  <a:lnTo>
                    <a:pt x="2135657" y="53314"/>
                  </a:lnTo>
                  <a:lnTo>
                    <a:pt x="2129790" y="52959"/>
                  </a:lnTo>
                  <a:lnTo>
                    <a:pt x="2121916" y="53467"/>
                  </a:lnTo>
                  <a:lnTo>
                    <a:pt x="2101850" y="88773"/>
                  </a:lnTo>
                  <a:lnTo>
                    <a:pt x="2104644" y="95631"/>
                  </a:lnTo>
                  <a:lnTo>
                    <a:pt x="2116709" y="107696"/>
                  </a:lnTo>
                  <a:lnTo>
                    <a:pt x="2123694" y="110490"/>
                  </a:lnTo>
                  <a:lnTo>
                    <a:pt x="2131441" y="110109"/>
                  </a:lnTo>
                  <a:lnTo>
                    <a:pt x="2139315" y="109601"/>
                  </a:lnTo>
                  <a:lnTo>
                    <a:pt x="2146046" y="106426"/>
                  </a:lnTo>
                  <a:lnTo>
                    <a:pt x="2152777" y="99695"/>
                  </a:lnTo>
                  <a:lnTo>
                    <a:pt x="2155698" y="96774"/>
                  </a:lnTo>
                  <a:lnTo>
                    <a:pt x="2158492" y="92329"/>
                  </a:lnTo>
                  <a:lnTo>
                    <a:pt x="2160270" y="87249"/>
                  </a:lnTo>
                  <a:lnTo>
                    <a:pt x="2162073" y="82423"/>
                  </a:lnTo>
                  <a:lnTo>
                    <a:pt x="2162175" y="82042"/>
                  </a:lnTo>
                  <a:lnTo>
                    <a:pt x="2162429" y="76962"/>
                  </a:lnTo>
                  <a:close/>
                </a:path>
                <a:path w="3493770" h="281939">
                  <a:moveTo>
                    <a:pt x="2211705" y="35941"/>
                  </a:moveTo>
                  <a:lnTo>
                    <a:pt x="2210943" y="21209"/>
                  </a:lnTo>
                  <a:lnTo>
                    <a:pt x="2207895" y="14605"/>
                  </a:lnTo>
                  <a:lnTo>
                    <a:pt x="2203856" y="10668"/>
                  </a:lnTo>
                  <a:lnTo>
                    <a:pt x="2202180" y="9017"/>
                  </a:lnTo>
                  <a:lnTo>
                    <a:pt x="2200529" y="7340"/>
                  </a:lnTo>
                  <a:lnTo>
                    <a:pt x="2200529" y="35052"/>
                  </a:lnTo>
                  <a:lnTo>
                    <a:pt x="2198878" y="39243"/>
                  </a:lnTo>
                  <a:lnTo>
                    <a:pt x="2192401" y="45720"/>
                  </a:lnTo>
                  <a:lnTo>
                    <a:pt x="2188464" y="47371"/>
                  </a:lnTo>
                  <a:lnTo>
                    <a:pt x="2178939" y="47625"/>
                  </a:lnTo>
                  <a:lnTo>
                    <a:pt x="2174494" y="45720"/>
                  </a:lnTo>
                  <a:lnTo>
                    <a:pt x="2170557" y="41656"/>
                  </a:lnTo>
                  <a:lnTo>
                    <a:pt x="2166239" y="37338"/>
                  </a:lnTo>
                  <a:lnTo>
                    <a:pt x="2164080" y="32766"/>
                  </a:lnTo>
                  <a:lnTo>
                    <a:pt x="2164308" y="28194"/>
                  </a:lnTo>
                  <a:lnTo>
                    <a:pt x="2164461" y="23114"/>
                  </a:lnTo>
                  <a:lnTo>
                    <a:pt x="2166239" y="19177"/>
                  </a:lnTo>
                  <a:lnTo>
                    <a:pt x="2169414" y="16002"/>
                  </a:lnTo>
                  <a:lnTo>
                    <a:pt x="2172589" y="12700"/>
                  </a:lnTo>
                  <a:lnTo>
                    <a:pt x="2176526" y="11049"/>
                  </a:lnTo>
                  <a:lnTo>
                    <a:pt x="2181225" y="10922"/>
                  </a:lnTo>
                  <a:lnTo>
                    <a:pt x="2185797" y="10668"/>
                  </a:lnTo>
                  <a:lnTo>
                    <a:pt x="2190115" y="12573"/>
                  </a:lnTo>
                  <a:lnTo>
                    <a:pt x="2198370" y="20828"/>
                  </a:lnTo>
                  <a:lnTo>
                    <a:pt x="2200402" y="25273"/>
                  </a:lnTo>
                  <a:lnTo>
                    <a:pt x="2200529" y="35052"/>
                  </a:lnTo>
                  <a:lnTo>
                    <a:pt x="2200529" y="7340"/>
                  </a:lnTo>
                  <a:lnTo>
                    <a:pt x="2196338" y="3048"/>
                  </a:lnTo>
                  <a:lnTo>
                    <a:pt x="2189734" y="127"/>
                  </a:lnTo>
                  <a:lnTo>
                    <a:pt x="2182622" y="0"/>
                  </a:lnTo>
                  <a:lnTo>
                    <a:pt x="2175383" y="0"/>
                  </a:lnTo>
                  <a:lnTo>
                    <a:pt x="2169160" y="2540"/>
                  </a:lnTo>
                  <a:lnTo>
                    <a:pt x="2163953" y="7874"/>
                  </a:lnTo>
                  <a:lnTo>
                    <a:pt x="2158492" y="13335"/>
                  </a:lnTo>
                  <a:lnTo>
                    <a:pt x="2155952" y="20066"/>
                  </a:lnTo>
                  <a:lnTo>
                    <a:pt x="2156587" y="28194"/>
                  </a:lnTo>
                  <a:lnTo>
                    <a:pt x="2148459" y="20066"/>
                  </a:lnTo>
                  <a:lnTo>
                    <a:pt x="2134489" y="6096"/>
                  </a:lnTo>
                  <a:lnTo>
                    <a:pt x="2120265" y="20193"/>
                  </a:lnTo>
                  <a:lnTo>
                    <a:pt x="2126996" y="26797"/>
                  </a:lnTo>
                  <a:lnTo>
                    <a:pt x="2133727" y="20066"/>
                  </a:lnTo>
                  <a:lnTo>
                    <a:pt x="2175256" y="61595"/>
                  </a:lnTo>
                  <a:lnTo>
                    <a:pt x="2168525" y="68453"/>
                  </a:lnTo>
                  <a:lnTo>
                    <a:pt x="2175256" y="75057"/>
                  </a:lnTo>
                  <a:lnTo>
                    <a:pt x="2189353" y="60960"/>
                  </a:lnTo>
                  <a:lnTo>
                    <a:pt x="2183638" y="55245"/>
                  </a:lnTo>
                  <a:lnTo>
                    <a:pt x="2186305" y="55753"/>
                  </a:lnTo>
                  <a:lnTo>
                    <a:pt x="2189607" y="55372"/>
                  </a:lnTo>
                  <a:lnTo>
                    <a:pt x="2189988" y="55245"/>
                  </a:lnTo>
                  <a:lnTo>
                    <a:pt x="2193417" y="54102"/>
                  </a:lnTo>
                  <a:lnTo>
                    <a:pt x="2197227" y="52959"/>
                  </a:lnTo>
                  <a:lnTo>
                    <a:pt x="2200656" y="50800"/>
                  </a:lnTo>
                  <a:lnTo>
                    <a:pt x="2203831" y="47625"/>
                  </a:lnTo>
                  <a:lnTo>
                    <a:pt x="2209165" y="42291"/>
                  </a:lnTo>
                  <a:lnTo>
                    <a:pt x="2211705" y="35941"/>
                  </a:lnTo>
                  <a:close/>
                </a:path>
                <a:path w="3493770" h="281939">
                  <a:moveTo>
                    <a:pt x="2319782" y="250825"/>
                  </a:moveTo>
                  <a:lnTo>
                    <a:pt x="2313178" y="244221"/>
                  </a:lnTo>
                  <a:lnTo>
                    <a:pt x="2305939" y="251333"/>
                  </a:lnTo>
                  <a:lnTo>
                    <a:pt x="2271903" y="217297"/>
                  </a:lnTo>
                  <a:lnTo>
                    <a:pt x="2257806" y="203200"/>
                  </a:lnTo>
                  <a:lnTo>
                    <a:pt x="2242820" y="218186"/>
                  </a:lnTo>
                  <a:lnTo>
                    <a:pt x="2249424" y="224790"/>
                  </a:lnTo>
                  <a:lnTo>
                    <a:pt x="2256917" y="217297"/>
                  </a:lnTo>
                  <a:lnTo>
                    <a:pt x="2298446" y="258826"/>
                  </a:lnTo>
                  <a:lnTo>
                    <a:pt x="2290953" y="266319"/>
                  </a:lnTo>
                  <a:lnTo>
                    <a:pt x="2297684" y="273050"/>
                  </a:lnTo>
                  <a:lnTo>
                    <a:pt x="2319274" y="251333"/>
                  </a:lnTo>
                  <a:lnTo>
                    <a:pt x="2319782" y="250825"/>
                  </a:lnTo>
                  <a:close/>
                </a:path>
                <a:path w="3493770" h="281939">
                  <a:moveTo>
                    <a:pt x="2360168" y="210566"/>
                  </a:moveTo>
                  <a:lnTo>
                    <a:pt x="2359914" y="210312"/>
                  </a:lnTo>
                  <a:lnTo>
                    <a:pt x="2353437" y="203835"/>
                  </a:lnTo>
                  <a:lnTo>
                    <a:pt x="2347087" y="210312"/>
                  </a:lnTo>
                  <a:lnTo>
                    <a:pt x="2325141" y="173812"/>
                  </a:lnTo>
                  <a:lnTo>
                    <a:pt x="2321547" y="162814"/>
                  </a:lnTo>
                  <a:lnTo>
                    <a:pt x="2320518" y="159004"/>
                  </a:lnTo>
                  <a:lnTo>
                    <a:pt x="2319528" y="152781"/>
                  </a:lnTo>
                  <a:lnTo>
                    <a:pt x="2313940" y="147066"/>
                  </a:lnTo>
                  <a:lnTo>
                    <a:pt x="2279650" y="181356"/>
                  </a:lnTo>
                  <a:lnTo>
                    <a:pt x="2294128" y="195834"/>
                  </a:lnTo>
                  <a:lnTo>
                    <a:pt x="2300859" y="189103"/>
                  </a:lnTo>
                  <a:lnTo>
                    <a:pt x="2293493" y="181737"/>
                  </a:lnTo>
                  <a:lnTo>
                    <a:pt x="2312416" y="162814"/>
                  </a:lnTo>
                  <a:lnTo>
                    <a:pt x="2325611" y="198780"/>
                  </a:lnTo>
                  <a:lnTo>
                    <a:pt x="2339086" y="218186"/>
                  </a:lnTo>
                  <a:lnTo>
                    <a:pt x="2331847" y="225552"/>
                  </a:lnTo>
                  <a:lnTo>
                    <a:pt x="2338451" y="232156"/>
                  </a:lnTo>
                  <a:lnTo>
                    <a:pt x="2360168" y="210566"/>
                  </a:lnTo>
                  <a:close/>
                </a:path>
                <a:path w="3493770" h="281939">
                  <a:moveTo>
                    <a:pt x="2384806" y="155448"/>
                  </a:moveTo>
                  <a:lnTo>
                    <a:pt x="2377313" y="147955"/>
                  </a:lnTo>
                  <a:lnTo>
                    <a:pt x="2353691" y="171704"/>
                  </a:lnTo>
                  <a:lnTo>
                    <a:pt x="2361184" y="179197"/>
                  </a:lnTo>
                  <a:lnTo>
                    <a:pt x="2384806" y="155448"/>
                  </a:lnTo>
                  <a:close/>
                </a:path>
                <a:path w="3493770" h="281939">
                  <a:moveTo>
                    <a:pt x="2426081" y="144526"/>
                  </a:moveTo>
                  <a:lnTo>
                    <a:pt x="2419223" y="137668"/>
                  </a:lnTo>
                  <a:lnTo>
                    <a:pt x="2412238" y="144653"/>
                  </a:lnTo>
                  <a:lnTo>
                    <a:pt x="2394204" y="126619"/>
                  </a:lnTo>
                  <a:lnTo>
                    <a:pt x="2401100" y="119761"/>
                  </a:lnTo>
                  <a:lnTo>
                    <a:pt x="2411984" y="108966"/>
                  </a:lnTo>
                  <a:lnTo>
                    <a:pt x="2404999" y="102108"/>
                  </a:lnTo>
                  <a:lnTo>
                    <a:pt x="2387346" y="119761"/>
                  </a:lnTo>
                  <a:lnTo>
                    <a:pt x="2379472" y="111887"/>
                  </a:lnTo>
                  <a:lnTo>
                    <a:pt x="2371090" y="103505"/>
                  </a:lnTo>
                  <a:lnTo>
                    <a:pt x="2391664" y="82931"/>
                  </a:lnTo>
                  <a:lnTo>
                    <a:pt x="2401316" y="92710"/>
                  </a:lnTo>
                  <a:lnTo>
                    <a:pt x="2408047" y="85852"/>
                  </a:lnTo>
                  <a:lnTo>
                    <a:pt x="2405126" y="82931"/>
                  </a:lnTo>
                  <a:lnTo>
                    <a:pt x="2391537" y="69342"/>
                  </a:lnTo>
                  <a:lnTo>
                    <a:pt x="2348992" y="111887"/>
                  </a:lnTo>
                  <a:lnTo>
                    <a:pt x="2355850" y="118745"/>
                  </a:lnTo>
                  <a:lnTo>
                    <a:pt x="2362835" y="111887"/>
                  </a:lnTo>
                  <a:lnTo>
                    <a:pt x="2403983" y="153035"/>
                  </a:lnTo>
                  <a:lnTo>
                    <a:pt x="2396998" y="159893"/>
                  </a:lnTo>
                  <a:lnTo>
                    <a:pt x="2403856" y="166751"/>
                  </a:lnTo>
                  <a:lnTo>
                    <a:pt x="2425954" y="144653"/>
                  </a:lnTo>
                  <a:lnTo>
                    <a:pt x="2426081" y="144526"/>
                  </a:lnTo>
                  <a:close/>
                </a:path>
                <a:path w="3493770" h="281939">
                  <a:moveTo>
                    <a:pt x="2482850" y="76962"/>
                  </a:moveTo>
                  <a:lnTo>
                    <a:pt x="2481707" y="71501"/>
                  </a:lnTo>
                  <a:lnTo>
                    <a:pt x="2472182" y="75184"/>
                  </a:lnTo>
                  <a:lnTo>
                    <a:pt x="2473325" y="82423"/>
                  </a:lnTo>
                  <a:lnTo>
                    <a:pt x="2471293" y="88646"/>
                  </a:lnTo>
                  <a:lnTo>
                    <a:pt x="2462403" y="97536"/>
                  </a:lnTo>
                  <a:lnTo>
                    <a:pt x="2458339" y="99441"/>
                  </a:lnTo>
                  <a:lnTo>
                    <a:pt x="2449322" y="99695"/>
                  </a:lnTo>
                  <a:lnTo>
                    <a:pt x="2445131" y="98171"/>
                  </a:lnTo>
                  <a:lnTo>
                    <a:pt x="2441194" y="95123"/>
                  </a:lnTo>
                  <a:lnTo>
                    <a:pt x="2446883" y="89408"/>
                  </a:lnTo>
                  <a:lnTo>
                    <a:pt x="2473198" y="62992"/>
                  </a:lnTo>
                  <a:lnTo>
                    <a:pt x="2472118" y="62103"/>
                  </a:lnTo>
                  <a:lnTo>
                    <a:pt x="2467597" y="58356"/>
                  </a:lnTo>
                  <a:lnTo>
                    <a:pt x="2461895" y="55118"/>
                  </a:lnTo>
                  <a:lnTo>
                    <a:pt x="2460117" y="54571"/>
                  </a:lnTo>
                  <a:lnTo>
                    <a:pt x="2460117" y="65278"/>
                  </a:lnTo>
                  <a:lnTo>
                    <a:pt x="2435987" y="89408"/>
                  </a:lnTo>
                  <a:lnTo>
                    <a:pt x="2433320" y="85852"/>
                  </a:lnTo>
                  <a:lnTo>
                    <a:pt x="2432050" y="82042"/>
                  </a:lnTo>
                  <a:lnTo>
                    <a:pt x="2432304" y="77851"/>
                  </a:lnTo>
                  <a:lnTo>
                    <a:pt x="2432431" y="73787"/>
                  </a:lnTo>
                  <a:lnTo>
                    <a:pt x="2434082" y="70231"/>
                  </a:lnTo>
                  <a:lnTo>
                    <a:pt x="2440305" y="64008"/>
                  </a:lnTo>
                  <a:lnTo>
                    <a:pt x="2444242" y="62230"/>
                  </a:lnTo>
                  <a:lnTo>
                    <a:pt x="2448560" y="62230"/>
                  </a:lnTo>
                  <a:lnTo>
                    <a:pt x="2453005" y="62103"/>
                  </a:lnTo>
                  <a:lnTo>
                    <a:pt x="2456815" y="63119"/>
                  </a:lnTo>
                  <a:lnTo>
                    <a:pt x="2460117" y="65278"/>
                  </a:lnTo>
                  <a:lnTo>
                    <a:pt x="2460117" y="54571"/>
                  </a:lnTo>
                  <a:lnTo>
                    <a:pt x="2456078" y="53314"/>
                  </a:lnTo>
                  <a:lnTo>
                    <a:pt x="2450211" y="52959"/>
                  </a:lnTo>
                  <a:lnTo>
                    <a:pt x="2442337" y="53467"/>
                  </a:lnTo>
                  <a:lnTo>
                    <a:pt x="2422271" y="88773"/>
                  </a:lnTo>
                  <a:lnTo>
                    <a:pt x="2425065" y="95631"/>
                  </a:lnTo>
                  <a:lnTo>
                    <a:pt x="2437130" y="107696"/>
                  </a:lnTo>
                  <a:lnTo>
                    <a:pt x="2444115" y="110490"/>
                  </a:lnTo>
                  <a:lnTo>
                    <a:pt x="2451862" y="110109"/>
                  </a:lnTo>
                  <a:lnTo>
                    <a:pt x="2459736" y="109601"/>
                  </a:lnTo>
                  <a:lnTo>
                    <a:pt x="2466467" y="106426"/>
                  </a:lnTo>
                  <a:lnTo>
                    <a:pt x="2473198" y="99695"/>
                  </a:lnTo>
                  <a:lnTo>
                    <a:pt x="2476119" y="96774"/>
                  </a:lnTo>
                  <a:lnTo>
                    <a:pt x="2478913" y="92329"/>
                  </a:lnTo>
                  <a:lnTo>
                    <a:pt x="2480691" y="87249"/>
                  </a:lnTo>
                  <a:lnTo>
                    <a:pt x="2482494" y="82423"/>
                  </a:lnTo>
                  <a:lnTo>
                    <a:pt x="2482596" y="82042"/>
                  </a:lnTo>
                  <a:lnTo>
                    <a:pt x="2482850" y="76962"/>
                  </a:lnTo>
                  <a:close/>
                </a:path>
                <a:path w="3493770" h="281939">
                  <a:moveTo>
                    <a:pt x="2532126" y="35941"/>
                  </a:moveTo>
                  <a:lnTo>
                    <a:pt x="2531364" y="21209"/>
                  </a:lnTo>
                  <a:lnTo>
                    <a:pt x="2528316" y="14605"/>
                  </a:lnTo>
                  <a:lnTo>
                    <a:pt x="2524277" y="10668"/>
                  </a:lnTo>
                  <a:lnTo>
                    <a:pt x="2522601" y="9017"/>
                  </a:lnTo>
                  <a:lnTo>
                    <a:pt x="2520950" y="7340"/>
                  </a:lnTo>
                  <a:lnTo>
                    <a:pt x="2520950" y="35052"/>
                  </a:lnTo>
                  <a:lnTo>
                    <a:pt x="2519299" y="39243"/>
                  </a:lnTo>
                  <a:lnTo>
                    <a:pt x="2512822" y="45720"/>
                  </a:lnTo>
                  <a:lnTo>
                    <a:pt x="2508758" y="47371"/>
                  </a:lnTo>
                  <a:lnTo>
                    <a:pt x="2499233" y="47625"/>
                  </a:lnTo>
                  <a:lnTo>
                    <a:pt x="2494915" y="45720"/>
                  </a:lnTo>
                  <a:lnTo>
                    <a:pt x="2490978" y="41656"/>
                  </a:lnTo>
                  <a:lnTo>
                    <a:pt x="2486660" y="37338"/>
                  </a:lnTo>
                  <a:lnTo>
                    <a:pt x="2484501" y="32766"/>
                  </a:lnTo>
                  <a:lnTo>
                    <a:pt x="2484729" y="28194"/>
                  </a:lnTo>
                  <a:lnTo>
                    <a:pt x="2484882" y="23114"/>
                  </a:lnTo>
                  <a:lnTo>
                    <a:pt x="2486660" y="19177"/>
                  </a:lnTo>
                  <a:lnTo>
                    <a:pt x="2489835" y="16002"/>
                  </a:lnTo>
                  <a:lnTo>
                    <a:pt x="2493010" y="12700"/>
                  </a:lnTo>
                  <a:lnTo>
                    <a:pt x="2496947" y="11049"/>
                  </a:lnTo>
                  <a:lnTo>
                    <a:pt x="2501646" y="10922"/>
                  </a:lnTo>
                  <a:lnTo>
                    <a:pt x="2506218" y="10668"/>
                  </a:lnTo>
                  <a:lnTo>
                    <a:pt x="2510536" y="12573"/>
                  </a:lnTo>
                  <a:lnTo>
                    <a:pt x="2518791" y="20828"/>
                  </a:lnTo>
                  <a:lnTo>
                    <a:pt x="2520823" y="25273"/>
                  </a:lnTo>
                  <a:lnTo>
                    <a:pt x="2520950" y="35052"/>
                  </a:lnTo>
                  <a:lnTo>
                    <a:pt x="2520950" y="7340"/>
                  </a:lnTo>
                  <a:lnTo>
                    <a:pt x="2516759" y="3048"/>
                  </a:lnTo>
                  <a:lnTo>
                    <a:pt x="2510155" y="127"/>
                  </a:lnTo>
                  <a:lnTo>
                    <a:pt x="2503043" y="0"/>
                  </a:lnTo>
                  <a:lnTo>
                    <a:pt x="2495804" y="0"/>
                  </a:lnTo>
                  <a:lnTo>
                    <a:pt x="2489581" y="2540"/>
                  </a:lnTo>
                  <a:lnTo>
                    <a:pt x="2484374" y="7874"/>
                  </a:lnTo>
                  <a:lnTo>
                    <a:pt x="2478786" y="13335"/>
                  </a:lnTo>
                  <a:lnTo>
                    <a:pt x="2476373" y="20066"/>
                  </a:lnTo>
                  <a:lnTo>
                    <a:pt x="2476881" y="28194"/>
                  </a:lnTo>
                  <a:lnTo>
                    <a:pt x="2468753" y="20066"/>
                  </a:lnTo>
                  <a:lnTo>
                    <a:pt x="2454783" y="6096"/>
                  </a:lnTo>
                  <a:lnTo>
                    <a:pt x="2440686" y="20193"/>
                  </a:lnTo>
                  <a:lnTo>
                    <a:pt x="2447417" y="26797"/>
                  </a:lnTo>
                  <a:lnTo>
                    <a:pt x="2454148" y="20066"/>
                  </a:lnTo>
                  <a:lnTo>
                    <a:pt x="2495677" y="61595"/>
                  </a:lnTo>
                  <a:lnTo>
                    <a:pt x="2488946" y="68453"/>
                  </a:lnTo>
                  <a:lnTo>
                    <a:pt x="2495550" y="75057"/>
                  </a:lnTo>
                  <a:lnTo>
                    <a:pt x="2509774" y="60960"/>
                  </a:lnTo>
                  <a:lnTo>
                    <a:pt x="2504059" y="55245"/>
                  </a:lnTo>
                  <a:lnTo>
                    <a:pt x="2506726" y="55753"/>
                  </a:lnTo>
                  <a:lnTo>
                    <a:pt x="2510028" y="55372"/>
                  </a:lnTo>
                  <a:lnTo>
                    <a:pt x="2510409" y="55245"/>
                  </a:lnTo>
                  <a:lnTo>
                    <a:pt x="2513838" y="54102"/>
                  </a:lnTo>
                  <a:lnTo>
                    <a:pt x="2517648" y="52959"/>
                  </a:lnTo>
                  <a:lnTo>
                    <a:pt x="2521077" y="50800"/>
                  </a:lnTo>
                  <a:lnTo>
                    <a:pt x="2524252" y="47625"/>
                  </a:lnTo>
                  <a:lnTo>
                    <a:pt x="2529586" y="42291"/>
                  </a:lnTo>
                  <a:lnTo>
                    <a:pt x="2532126" y="35941"/>
                  </a:lnTo>
                  <a:close/>
                </a:path>
                <a:path w="3493770" h="281939">
                  <a:moveTo>
                    <a:pt x="2640203" y="250825"/>
                  </a:moveTo>
                  <a:lnTo>
                    <a:pt x="2633599" y="244221"/>
                  </a:lnTo>
                  <a:lnTo>
                    <a:pt x="2626360" y="251333"/>
                  </a:lnTo>
                  <a:lnTo>
                    <a:pt x="2592324" y="217297"/>
                  </a:lnTo>
                  <a:lnTo>
                    <a:pt x="2578227" y="203200"/>
                  </a:lnTo>
                  <a:lnTo>
                    <a:pt x="2563241" y="218186"/>
                  </a:lnTo>
                  <a:lnTo>
                    <a:pt x="2569845" y="224790"/>
                  </a:lnTo>
                  <a:lnTo>
                    <a:pt x="2577338" y="217297"/>
                  </a:lnTo>
                  <a:lnTo>
                    <a:pt x="2618867" y="258826"/>
                  </a:lnTo>
                  <a:lnTo>
                    <a:pt x="2611374" y="266319"/>
                  </a:lnTo>
                  <a:lnTo>
                    <a:pt x="2618105" y="273050"/>
                  </a:lnTo>
                  <a:lnTo>
                    <a:pt x="2639695" y="251333"/>
                  </a:lnTo>
                  <a:lnTo>
                    <a:pt x="2640203" y="250825"/>
                  </a:lnTo>
                  <a:close/>
                </a:path>
                <a:path w="3493770" h="281939">
                  <a:moveTo>
                    <a:pt x="2683002" y="195199"/>
                  </a:moveTo>
                  <a:lnTo>
                    <a:pt x="2680843" y="189738"/>
                  </a:lnTo>
                  <a:lnTo>
                    <a:pt x="2679192" y="188087"/>
                  </a:lnTo>
                  <a:lnTo>
                    <a:pt x="2676017" y="184912"/>
                  </a:lnTo>
                  <a:lnTo>
                    <a:pt x="2672080" y="181864"/>
                  </a:lnTo>
                  <a:lnTo>
                    <a:pt x="2672080" y="199009"/>
                  </a:lnTo>
                  <a:lnTo>
                    <a:pt x="2671788" y="203200"/>
                  </a:lnTo>
                  <a:lnTo>
                    <a:pt x="2651633" y="219202"/>
                  </a:lnTo>
                  <a:lnTo>
                    <a:pt x="2648204" y="217805"/>
                  </a:lnTo>
                  <a:lnTo>
                    <a:pt x="2642235" y="211836"/>
                  </a:lnTo>
                  <a:lnTo>
                    <a:pt x="2640838" y="208407"/>
                  </a:lnTo>
                  <a:lnTo>
                    <a:pt x="2641346" y="200787"/>
                  </a:lnTo>
                  <a:lnTo>
                    <a:pt x="2641790" y="199898"/>
                  </a:lnTo>
                  <a:lnTo>
                    <a:pt x="2643124" y="197231"/>
                  </a:lnTo>
                  <a:lnTo>
                    <a:pt x="2646299" y="194056"/>
                  </a:lnTo>
                  <a:lnTo>
                    <a:pt x="2647518" y="192786"/>
                  </a:lnTo>
                  <a:lnTo>
                    <a:pt x="2649982" y="190246"/>
                  </a:lnTo>
                  <a:lnTo>
                    <a:pt x="2653792" y="188341"/>
                  </a:lnTo>
                  <a:lnTo>
                    <a:pt x="2661412" y="188087"/>
                  </a:lnTo>
                  <a:lnTo>
                    <a:pt x="2664714" y="189484"/>
                  </a:lnTo>
                  <a:lnTo>
                    <a:pt x="2667635" y="192405"/>
                  </a:lnTo>
                  <a:lnTo>
                    <a:pt x="2670683" y="195580"/>
                  </a:lnTo>
                  <a:lnTo>
                    <a:pt x="2672080" y="199009"/>
                  </a:lnTo>
                  <a:lnTo>
                    <a:pt x="2672080" y="181864"/>
                  </a:lnTo>
                  <a:lnTo>
                    <a:pt x="2670937" y="180975"/>
                  </a:lnTo>
                  <a:lnTo>
                    <a:pt x="2665323" y="178993"/>
                  </a:lnTo>
                  <a:lnTo>
                    <a:pt x="2659240" y="179006"/>
                  </a:lnTo>
                  <a:lnTo>
                    <a:pt x="2652649" y="180975"/>
                  </a:lnTo>
                  <a:lnTo>
                    <a:pt x="2654808" y="172466"/>
                  </a:lnTo>
                  <a:lnTo>
                    <a:pt x="2653284" y="165608"/>
                  </a:lnTo>
                  <a:lnTo>
                    <a:pt x="2650426" y="162687"/>
                  </a:lnTo>
                  <a:lnTo>
                    <a:pt x="2648077" y="160274"/>
                  </a:lnTo>
                  <a:lnTo>
                    <a:pt x="2645664" y="157861"/>
                  </a:lnTo>
                  <a:lnTo>
                    <a:pt x="2645664" y="174625"/>
                  </a:lnTo>
                  <a:lnTo>
                    <a:pt x="2644648" y="181356"/>
                  </a:lnTo>
                  <a:lnTo>
                    <a:pt x="2627249" y="192786"/>
                  </a:lnTo>
                  <a:lnTo>
                    <a:pt x="2624074" y="191389"/>
                  </a:lnTo>
                  <a:lnTo>
                    <a:pt x="2618486" y="185801"/>
                  </a:lnTo>
                  <a:lnTo>
                    <a:pt x="2617216" y="182753"/>
                  </a:lnTo>
                  <a:lnTo>
                    <a:pt x="2617470" y="179451"/>
                  </a:lnTo>
                  <a:lnTo>
                    <a:pt x="2617851" y="176276"/>
                  </a:lnTo>
                  <a:lnTo>
                    <a:pt x="2619502" y="173101"/>
                  </a:lnTo>
                  <a:lnTo>
                    <a:pt x="2629281" y="163322"/>
                  </a:lnTo>
                  <a:lnTo>
                    <a:pt x="2635631" y="162687"/>
                  </a:lnTo>
                  <a:lnTo>
                    <a:pt x="2644394" y="171450"/>
                  </a:lnTo>
                  <a:lnTo>
                    <a:pt x="2645664" y="174625"/>
                  </a:lnTo>
                  <a:lnTo>
                    <a:pt x="2645664" y="157861"/>
                  </a:lnTo>
                  <a:lnTo>
                    <a:pt x="2643632" y="155829"/>
                  </a:lnTo>
                  <a:lnTo>
                    <a:pt x="2638552" y="153924"/>
                  </a:lnTo>
                  <a:lnTo>
                    <a:pt x="2626868" y="155194"/>
                  </a:lnTo>
                  <a:lnTo>
                    <a:pt x="2606548" y="185420"/>
                  </a:lnTo>
                  <a:lnTo>
                    <a:pt x="2608453" y="190627"/>
                  </a:lnTo>
                  <a:lnTo>
                    <a:pt x="2618359" y="200533"/>
                  </a:lnTo>
                  <a:lnTo>
                    <a:pt x="2625344" y="202184"/>
                  </a:lnTo>
                  <a:lnTo>
                    <a:pt x="2633853" y="199898"/>
                  </a:lnTo>
                  <a:lnTo>
                    <a:pt x="2631871" y="206425"/>
                  </a:lnTo>
                  <a:lnTo>
                    <a:pt x="2648077" y="230251"/>
                  </a:lnTo>
                  <a:lnTo>
                    <a:pt x="2660523" y="229489"/>
                  </a:lnTo>
                  <a:lnTo>
                    <a:pt x="2666746" y="226060"/>
                  </a:lnTo>
                  <a:lnTo>
                    <a:pt x="2673604" y="219202"/>
                  </a:lnTo>
                  <a:lnTo>
                    <a:pt x="2678938" y="213868"/>
                  </a:lnTo>
                  <a:lnTo>
                    <a:pt x="2682113" y="207772"/>
                  </a:lnTo>
                  <a:lnTo>
                    <a:pt x="2682557" y="202184"/>
                  </a:lnTo>
                  <a:lnTo>
                    <a:pt x="2683002" y="195199"/>
                  </a:lnTo>
                  <a:close/>
                </a:path>
                <a:path w="3493770" h="281939">
                  <a:moveTo>
                    <a:pt x="2705227" y="155448"/>
                  </a:moveTo>
                  <a:lnTo>
                    <a:pt x="2697734" y="147955"/>
                  </a:lnTo>
                  <a:lnTo>
                    <a:pt x="2674112" y="171704"/>
                  </a:lnTo>
                  <a:lnTo>
                    <a:pt x="2681605" y="179197"/>
                  </a:lnTo>
                  <a:lnTo>
                    <a:pt x="2705227" y="155448"/>
                  </a:lnTo>
                  <a:close/>
                </a:path>
                <a:path w="3493770" h="281939">
                  <a:moveTo>
                    <a:pt x="2746502" y="144526"/>
                  </a:moveTo>
                  <a:lnTo>
                    <a:pt x="2739644" y="137668"/>
                  </a:lnTo>
                  <a:lnTo>
                    <a:pt x="2732659" y="144653"/>
                  </a:lnTo>
                  <a:lnTo>
                    <a:pt x="2714625" y="126619"/>
                  </a:lnTo>
                  <a:lnTo>
                    <a:pt x="2721483" y="119761"/>
                  </a:lnTo>
                  <a:lnTo>
                    <a:pt x="2732278" y="108966"/>
                  </a:lnTo>
                  <a:lnTo>
                    <a:pt x="2725420" y="102108"/>
                  </a:lnTo>
                  <a:lnTo>
                    <a:pt x="2707767" y="119761"/>
                  </a:lnTo>
                  <a:lnTo>
                    <a:pt x="2699893" y="111887"/>
                  </a:lnTo>
                  <a:lnTo>
                    <a:pt x="2691511" y="103505"/>
                  </a:lnTo>
                  <a:lnTo>
                    <a:pt x="2712085" y="82931"/>
                  </a:lnTo>
                  <a:lnTo>
                    <a:pt x="2721737" y="92710"/>
                  </a:lnTo>
                  <a:lnTo>
                    <a:pt x="2728468" y="85852"/>
                  </a:lnTo>
                  <a:lnTo>
                    <a:pt x="2725534" y="82931"/>
                  </a:lnTo>
                  <a:lnTo>
                    <a:pt x="2711958" y="69342"/>
                  </a:lnTo>
                  <a:lnTo>
                    <a:pt x="2669413" y="111887"/>
                  </a:lnTo>
                  <a:lnTo>
                    <a:pt x="2676271" y="118745"/>
                  </a:lnTo>
                  <a:lnTo>
                    <a:pt x="2683256" y="111887"/>
                  </a:lnTo>
                  <a:lnTo>
                    <a:pt x="2724404" y="153035"/>
                  </a:lnTo>
                  <a:lnTo>
                    <a:pt x="2717419" y="159893"/>
                  </a:lnTo>
                  <a:lnTo>
                    <a:pt x="2724277" y="166751"/>
                  </a:lnTo>
                  <a:lnTo>
                    <a:pt x="2746375" y="144653"/>
                  </a:lnTo>
                  <a:lnTo>
                    <a:pt x="2746502" y="144526"/>
                  </a:lnTo>
                  <a:close/>
                </a:path>
                <a:path w="3493770" h="281939">
                  <a:moveTo>
                    <a:pt x="2803271" y="76962"/>
                  </a:moveTo>
                  <a:lnTo>
                    <a:pt x="2802128" y="71501"/>
                  </a:lnTo>
                  <a:lnTo>
                    <a:pt x="2792603" y="75184"/>
                  </a:lnTo>
                  <a:lnTo>
                    <a:pt x="2793746" y="82423"/>
                  </a:lnTo>
                  <a:lnTo>
                    <a:pt x="2791714" y="88646"/>
                  </a:lnTo>
                  <a:lnTo>
                    <a:pt x="2782824" y="97536"/>
                  </a:lnTo>
                  <a:lnTo>
                    <a:pt x="2778760" y="99441"/>
                  </a:lnTo>
                  <a:lnTo>
                    <a:pt x="2769743" y="99695"/>
                  </a:lnTo>
                  <a:lnTo>
                    <a:pt x="2765552" y="98171"/>
                  </a:lnTo>
                  <a:lnTo>
                    <a:pt x="2761488" y="95123"/>
                  </a:lnTo>
                  <a:lnTo>
                    <a:pt x="2767203" y="89408"/>
                  </a:lnTo>
                  <a:lnTo>
                    <a:pt x="2793619" y="62992"/>
                  </a:lnTo>
                  <a:lnTo>
                    <a:pt x="2792539" y="62103"/>
                  </a:lnTo>
                  <a:lnTo>
                    <a:pt x="2788018" y="58356"/>
                  </a:lnTo>
                  <a:lnTo>
                    <a:pt x="2782316" y="55118"/>
                  </a:lnTo>
                  <a:lnTo>
                    <a:pt x="2780538" y="54571"/>
                  </a:lnTo>
                  <a:lnTo>
                    <a:pt x="2780538" y="65278"/>
                  </a:lnTo>
                  <a:lnTo>
                    <a:pt x="2756408" y="89408"/>
                  </a:lnTo>
                  <a:lnTo>
                    <a:pt x="2753741" y="85852"/>
                  </a:lnTo>
                  <a:lnTo>
                    <a:pt x="2752471" y="82042"/>
                  </a:lnTo>
                  <a:lnTo>
                    <a:pt x="2752725" y="77851"/>
                  </a:lnTo>
                  <a:lnTo>
                    <a:pt x="2752852" y="73787"/>
                  </a:lnTo>
                  <a:lnTo>
                    <a:pt x="2754376" y="70231"/>
                  </a:lnTo>
                  <a:lnTo>
                    <a:pt x="2757424" y="67310"/>
                  </a:lnTo>
                  <a:lnTo>
                    <a:pt x="2760726" y="64008"/>
                  </a:lnTo>
                  <a:lnTo>
                    <a:pt x="2764536" y="62230"/>
                  </a:lnTo>
                  <a:lnTo>
                    <a:pt x="2768981" y="62230"/>
                  </a:lnTo>
                  <a:lnTo>
                    <a:pt x="2773426" y="62103"/>
                  </a:lnTo>
                  <a:lnTo>
                    <a:pt x="2777236" y="63119"/>
                  </a:lnTo>
                  <a:lnTo>
                    <a:pt x="2780538" y="65278"/>
                  </a:lnTo>
                  <a:lnTo>
                    <a:pt x="2780538" y="54571"/>
                  </a:lnTo>
                  <a:lnTo>
                    <a:pt x="2776499" y="53314"/>
                  </a:lnTo>
                  <a:lnTo>
                    <a:pt x="2770632" y="52959"/>
                  </a:lnTo>
                  <a:lnTo>
                    <a:pt x="2762758" y="53467"/>
                  </a:lnTo>
                  <a:lnTo>
                    <a:pt x="2756281" y="56261"/>
                  </a:lnTo>
                  <a:lnTo>
                    <a:pt x="2745867" y="66675"/>
                  </a:lnTo>
                  <a:lnTo>
                    <a:pt x="2743200" y="73152"/>
                  </a:lnTo>
                  <a:lnTo>
                    <a:pt x="2742692" y="88773"/>
                  </a:lnTo>
                  <a:lnTo>
                    <a:pt x="2745486" y="95631"/>
                  </a:lnTo>
                  <a:lnTo>
                    <a:pt x="2757551" y="107696"/>
                  </a:lnTo>
                  <a:lnTo>
                    <a:pt x="2764536" y="110490"/>
                  </a:lnTo>
                  <a:lnTo>
                    <a:pt x="2772283" y="110109"/>
                  </a:lnTo>
                  <a:lnTo>
                    <a:pt x="2780157" y="109601"/>
                  </a:lnTo>
                  <a:lnTo>
                    <a:pt x="2786888" y="106426"/>
                  </a:lnTo>
                  <a:lnTo>
                    <a:pt x="2793606" y="99695"/>
                  </a:lnTo>
                  <a:lnTo>
                    <a:pt x="2796540" y="96774"/>
                  </a:lnTo>
                  <a:lnTo>
                    <a:pt x="2799334" y="92329"/>
                  </a:lnTo>
                  <a:lnTo>
                    <a:pt x="2801112" y="87249"/>
                  </a:lnTo>
                  <a:lnTo>
                    <a:pt x="2802915" y="82423"/>
                  </a:lnTo>
                  <a:lnTo>
                    <a:pt x="2803017" y="82042"/>
                  </a:lnTo>
                  <a:lnTo>
                    <a:pt x="2803271" y="76962"/>
                  </a:lnTo>
                  <a:close/>
                </a:path>
                <a:path w="3493770" h="281939">
                  <a:moveTo>
                    <a:pt x="2852547" y="35941"/>
                  </a:moveTo>
                  <a:lnTo>
                    <a:pt x="2851785" y="21209"/>
                  </a:lnTo>
                  <a:lnTo>
                    <a:pt x="2848737" y="14605"/>
                  </a:lnTo>
                  <a:lnTo>
                    <a:pt x="2844698" y="10668"/>
                  </a:lnTo>
                  <a:lnTo>
                    <a:pt x="2843022" y="9017"/>
                  </a:lnTo>
                  <a:lnTo>
                    <a:pt x="2841371" y="7340"/>
                  </a:lnTo>
                  <a:lnTo>
                    <a:pt x="2841371" y="35052"/>
                  </a:lnTo>
                  <a:lnTo>
                    <a:pt x="2839720" y="39243"/>
                  </a:lnTo>
                  <a:lnTo>
                    <a:pt x="2833243" y="45720"/>
                  </a:lnTo>
                  <a:lnTo>
                    <a:pt x="2829179" y="47371"/>
                  </a:lnTo>
                  <a:lnTo>
                    <a:pt x="2819654" y="47625"/>
                  </a:lnTo>
                  <a:lnTo>
                    <a:pt x="2815336" y="45720"/>
                  </a:lnTo>
                  <a:lnTo>
                    <a:pt x="2811399" y="41656"/>
                  </a:lnTo>
                  <a:lnTo>
                    <a:pt x="2806954" y="37338"/>
                  </a:lnTo>
                  <a:lnTo>
                    <a:pt x="2804922" y="32766"/>
                  </a:lnTo>
                  <a:lnTo>
                    <a:pt x="2805150" y="28194"/>
                  </a:lnTo>
                  <a:lnTo>
                    <a:pt x="2805303" y="23114"/>
                  </a:lnTo>
                  <a:lnTo>
                    <a:pt x="2807081" y="19177"/>
                  </a:lnTo>
                  <a:lnTo>
                    <a:pt x="2810256" y="16002"/>
                  </a:lnTo>
                  <a:lnTo>
                    <a:pt x="2813431" y="12700"/>
                  </a:lnTo>
                  <a:lnTo>
                    <a:pt x="2817368" y="11049"/>
                  </a:lnTo>
                  <a:lnTo>
                    <a:pt x="2822067" y="10922"/>
                  </a:lnTo>
                  <a:lnTo>
                    <a:pt x="2826639" y="10668"/>
                  </a:lnTo>
                  <a:lnTo>
                    <a:pt x="2841371" y="35052"/>
                  </a:lnTo>
                  <a:lnTo>
                    <a:pt x="2841371" y="7340"/>
                  </a:lnTo>
                  <a:lnTo>
                    <a:pt x="2837180" y="3048"/>
                  </a:lnTo>
                  <a:lnTo>
                    <a:pt x="2830576" y="127"/>
                  </a:lnTo>
                  <a:lnTo>
                    <a:pt x="2823337" y="0"/>
                  </a:lnTo>
                  <a:lnTo>
                    <a:pt x="2816225" y="0"/>
                  </a:lnTo>
                  <a:lnTo>
                    <a:pt x="2810002" y="2540"/>
                  </a:lnTo>
                  <a:lnTo>
                    <a:pt x="2799207" y="13335"/>
                  </a:lnTo>
                  <a:lnTo>
                    <a:pt x="2796794" y="20066"/>
                  </a:lnTo>
                  <a:lnTo>
                    <a:pt x="2797302" y="28194"/>
                  </a:lnTo>
                  <a:lnTo>
                    <a:pt x="2789174" y="20066"/>
                  </a:lnTo>
                  <a:lnTo>
                    <a:pt x="2775204" y="6096"/>
                  </a:lnTo>
                  <a:lnTo>
                    <a:pt x="2761107" y="20193"/>
                  </a:lnTo>
                  <a:lnTo>
                    <a:pt x="2767838" y="26797"/>
                  </a:lnTo>
                  <a:lnTo>
                    <a:pt x="2774569" y="20066"/>
                  </a:lnTo>
                  <a:lnTo>
                    <a:pt x="2816098" y="61595"/>
                  </a:lnTo>
                  <a:lnTo>
                    <a:pt x="2809367" y="68453"/>
                  </a:lnTo>
                  <a:lnTo>
                    <a:pt x="2815971" y="75057"/>
                  </a:lnTo>
                  <a:lnTo>
                    <a:pt x="2830195" y="60960"/>
                  </a:lnTo>
                  <a:lnTo>
                    <a:pt x="2824353" y="55245"/>
                  </a:lnTo>
                  <a:lnTo>
                    <a:pt x="2827147" y="55753"/>
                  </a:lnTo>
                  <a:lnTo>
                    <a:pt x="2830449" y="55372"/>
                  </a:lnTo>
                  <a:lnTo>
                    <a:pt x="2830830" y="55245"/>
                  </a:lnTo>
                  <a:lnTo>
                    <a:pt x="2834259" y="54102"/>
                  </a:lnTo>
                  <a:lnTo>
                    <a:pt x="2838069" y="52959"/>
                  </a:lnTo>
                  <a:lnTo>
                    <a:pt x="2841498" y="50800"/>
                  </a:lnTo>
                  <a:lnTo>
                    <a:pt x="2844673" y="47625"/>
                  </a:lnTo>
                  <a:lnTo>
                    <a:pt x="2850007" y="42291"/>
                  </a:lnTo>
                  <a:lnTo>
                    <a:pt x="2852547" y="35941"/>
                  </a:lnTo>
                  <a:close/>
                </a:path>
                <a:path w="3493770" h="281939">
                  <a:moveTo>
                    <a:pt x="2960624" y="250825"/>
                  </a:moveTo>
                  <a:lnTo>
                    <a:pt x="2953893" y="244221"/>
                  </a:lnTo>
                  <a:lnTo>
                    <a:pt x="2946781" y="251333"/>
                  </a:lnTo>
                  <a:lnTo>
                    <a:pt x="2912745" y="217297"/>
                  </a:lnTo>
                  <a:lnTo>
                    <a:pt x="2898648" y="203200"/>
                  </a:lnTo>
                  <a:lnTo>
                    <a:pt x="2883662" y="218186"/>
                  </a:lnTo>
                  <a:lnTo>
                    <a:pt x="2890266" y="224790"/>
                  </a:lnTo>
                  <a:lnTo>
                    <a:pt x="2897759" y="217297"/>
                  </a:lnTo>
                  <a:lnTo>
                    <a:pt x="2939288" y="258826"/>
                  </a:lnTo>
                  <a:lnTo>
                    <a:pt x="2931795" y="266319"/>
                  </a:lnTo>
                  <a:lnTo>
                    <a:pt x="2938526" y="273050"/>
                  </a:lnTo>
                  <a:lnTo>
                    <a:pt x="2960116" y="251333"/>
                  </a:lnTo>
                  <a:lnTo>
                    <a:pt x="2960624" y="250825"/>
                  </a:lnTo>
                  <a:close/>
                </a:path>
                <a:path w="3493770" h="281939">
                  <a:moveTo>
                    <a:pt x="2999613" y="208534"/>
                  </a:moveTo>
                  <a:lnTo>
                    <a:pt x="2981833" y="174117"/>
                  </a:lnTo>
                  <a:lnTo>
                    <a:pt x="2974517" y="167614"/>
                  </a:lnTo>
                  <a:lnTo>
                    <a:pt x="2968498" y="163372"/>
                  </a:lnTo>
                  <a:lnTo>
                    <a:pt x="2968498" y="183896"/>
                  </a:lnTo>
                  <a:lnTo>
                    <a:pt x="2967101" y="190119"/>
                  </a:lnTo>
                  <a:lnTo>
                    <a:pt x="2960243" y="196977"/>
                  </a:lnTo>
                  <a:lnTo>
                    <a:pt x="2956941" y="198247"/>
                  </a:lnTo>
                  <a:lnTo>
                    <a:pt x="2953385" y="197866"/>
                  </a:lnTo>
                  <a:lnTo>
                    <a:pt x="2949829" y="197358"/>
                  </a:lnTo>
                  <a:lnTo>
                    <a:pt x="2946527" y="195707"/>
                  </a:lnTo>
                  <a:lnTo>
                    <a:pt x="2943606" y="192659"/>
                  </a:lnTo>
                  <a:lnTo>
                    <a:pt x="2940304" y="189484"/>
                  </a:lnTo>
                  <a:lnTo>
                    <a:pt x="2938399" y="185801"/>
                  </a:lnTo>
                  <a:lnTo>
                    <a:pt x="2938018" y="181737"/>
                  </a:lnTo>
                  <a:lnTo>
                    <a:pt x="2937510" y="177800"/>
                  </a:lnTo>
                  <a:lnTo>
                    <a:pt x="2938780" y="174244"/>
                  </a:lnTo>
                  <a:lnTo>
                    <a:pt x="2941828" y="171196"/>
                  </a:lnTo>
                  <a:lnTo>
                    <a:pt x="2946870" y="168021"/>
                  </a:lnTo>
                  <a:lnTo>
                    <a:pt x="2952851" y="167614"/>
                  </a:lnTo>
                  <a:lnTo>
                    <a:pt x="2959773" y="170027"/>
                  </a:lnTo>
                  <a:lnTo>
                    <a:pt x="2967609" y="175260"/>
                  </a:lnTo>
                  <a:lnTo>
                    <a:pt x="2968498" y="183896"/>
                  </a:lnTo>
                  <a:lnTo>
                    <a:pt x="2968498" y="163372"/>
                  </a:lnTo>
                  <a:lnTo>
                    <a:pt x="2968320" y="163245"/>
                  </a:lnTo>
                  <a:lnTo>
                    <a:pt x="2961881" y="160070"/>
                  </a:lnTo>
                  <a:lnTo>
                    <a:pt x="2955671" y="158369"/>
                  </a:lnTo>
                  <a:lnTo>
                    <a:pt x="2947543" y="157099"/>
                  </a:lnTo>
                  <a:lnTo>
                    <a:pt x="2940685" y="159258"/>
                  </a:lnTo>
                  <a:lnTo>
                    <a:pt x="2934970" y="164973"/>
                  </a:lnTo>
                  <a:lnTo>
                    <a:pt x="2929890" y="170180"/>
                  </a:lnTo>
                  <a:lnTo>
                    <a:pt x="2927604" y="176022"/>
                  </a:lnTo>
                  <a:lnTo>
                    <a:pt x="2929128" y="189230"/>
                  </a:lnTo>
                  <a:lnTo>
                    <a:pt x="2959989" y="208407"/>
                  </a:lnTo>
                  <a:lnTo>
                    <a:pt x="2965196" y="206375"/>
                  </a:lnTo>
                  <a:lnTo>
                    <a:pt x="2973311" y="198247"/>
                  </a:lnTo>
                  <a:lnTo>
                    <a:pt x="2974340" y="197231"/>
                  </a:lnTo>
                  <a:lnTo>
                    <a:pt x="2976626" y="190881"/>
                  </a:lnTo>
                  <a:lnTo>
                    <a:pt x="2976245" y="183134"/>
                  </a:lnTo>
                  <a:lnTo>
                    <a:pt x="2982595" y="189484"/>
                  </a:lnTo>
                  <a:lnTo>
                    <a:pt x="2986532" y="195453"/>
                  </a:lnTo>
                  <a:lnTo>
                    <a:pt x="2988183" y="201041"/>
                  </a:lnTo>
                  <a:lnTo>
                    <a:pt x="2989961" y="206629"/>
                  </a:lnTo>
                  <a:lnTo>
                    <a:pt x="2989072" y="211201"/>
                  </a:lnTo>
                  <a:lnTo>
                    <a:pt x="2982976" y="217297"/>
                  </a:lnTo>
                  <a:lnTo>
                    <a:pt x="2979801" y="218567"/>
                  </a:lnTo>
                  <a:lnTo>
                    <a:pt x="2975991" y="218313"/>
                  </a:lnTo>
                  <a:lnTo>
                    <a:pt x="2972181" y="218186"/>
                  </a:lnTo>
                  <a:lnTo>
                    <a:pt x="2968625" y="216789"/>
                  </a:lnTo>
                  <a:lnTo>
                    <a:pt x="2965069" y="213995"/>
                  </a:lnTo>
                  <a:lnTo>
                    <a:pt x="2958338" y="220726"/>
                  </a:lnTo>
                  <a:lnTo>
                    <a:pt x="2963418" y="225425"/>
                  </a:lnTo>
                  <a:lnTo>
                    <a:pt x="2969006" y="228092"/>
                  </a:lnTo>
                  <a:lnTo>
                    <a:pt x="2980817" y="229108"/>
                  </a:lnTo>
                  <a:lnTo>
                    <a:pt x="2986278" y="226949"/>
                  </a:lnTo>
                  <a:lnTo>
                    <a:pt x="2994660" y="218567"/>
                  </a:lnTo>
                  <a:lnTo>
                    <a:pt x="2997327" y="215900"/>
                  </a:lnTo>
                  <a:lnTo>
                    <a:pt x="2999613" y="208534"/>
                  </a:lnTo>
                  <a:close/>
                </a:path>
                <a:path w="3493770" h="281939">
                  <a:moveTo>
                    <a:pt x="3025648" y="155448"/>
                  </a:moveTo>
                  <a:lnTo>
                    <a:pt x="3018155" y="147955"/>
                  </a:lnTo>
                  <a:lnTo>
                    <a:pt x="2994406" y="171704"/>
                  </a:lnTo>
                  <a:lnTo>
                    <a:pt x="3001899" y="179197"/>
                  </a:lnTo>
                  <a:lnTo>
                    <a:pt x="3025648" y="155448"/>
                  </a:lnTo>
                  <a:close/>
                </a:path>
                <a:path w="3493770" h="281939">
                  <a:moveTo>
                    <a:pt x="3066923" y="144526"/>
                  </a:moveTo>
                  <a:lnTo>
                    <a:pt x="3060065" y="137668"/>
                  </a:lnTo>
                  <a:lnTo>
                    <a:pt x="3053080" y="144653"/>
                  </a:lnTo>
                  <a:lnTo>
                    <a:pt x="3035046" y="126619"/>
                  </a:lnTo>
                  <a:lnTo>
                    <a:pt x="3041904" y="119761"/>
                  </a:lnTo>
                  <a:lnTo>
                    <a:pt x="3052699" y="108966"/>
                  </a:lnTo>
                  <a:lnTo>
                    <a:pt x="3045841" y="102108"/>
                  </a:lnTo>
                  <a:lnTo>
                    <a:pt x="3028188" y="119761"/>
                  </a:lnTo>
                  <a:lnTo>
                    <a:pt x="3020314" y="111887"/>
                  </a:lnTo>
                  <a:lnTo>
                    <a:pt x="3011932" y="103505"/>
                  </a:lnTo>
                  <a:lnTo>
                    <a:pt x="3032506" y="82931"/>
                  </a:lnTo>
                  <a:lnTo>
                    <a:pt x="3042158" y="92710"/>
                  </a:lnTo>
                  <a:lnTo>
                    <a:pt x="3048889" y="85852"/>
                  </a:lnTo>
                  <a:lnTo>
                    <a:pt x="3045968" y="82931"/>
                  </a:lnTo>
                  <a:lnTo>
                    <a:pt x="3032379" y="69342"/>
                  </a:lnTo>
                  <a:lnTo>
                    <a:pt x="2989834" y="111887"/>
                  </a:lnTo>
                  <a:lnTo>
                    <a:pt x="2996692" y="118745"/>
                  </a:lnTo>
                  <a:lnTo>
                    <a:pt x="3003550" y="111887"/>
                  </a:lnTo>
                  <a:lnTo>
                    <a:pt x="3044825" y="153035"/>
                  </a:lnTo>
                  <a:lnTo>
                    <a:pt x="3037840" y="159893"/>
                  </a:lnTo>
                  <a:lnTo>
                    <a:pt x="3044698" y="166751"/>
                  </a:lnTo>
                  <a:lnTo>
                    <a:pt x="3066796" y="144653"/>
                  </a:lnTo>
                  <a:lnTo>
                    <a:pt x="3066923" y="144526"/>
                  </a:lnTo>
                  <a:close/>
                </a:path>
                <a:path w="3493770" h="281939">
                  <a:moveTo>
                    <a:pt x="3123692" y="76962"/>
                  </a:moveTo>
                  <a:lnTo>
                    <a:pt x="3122549" y="71501"/>
                  </a:lnTo>
                  <a:lnTo>
                    <a:pt x="3113024" y="75184"/>
                  </a:lnTo>
                  <a:lnTo>
                    <a:pt x="3114167" y="82423"/>
                  </a:lnTo>
                  <a:lnTo>
                    <a:pt x="3112135" y="88646"/>
                  </a:lnTo>
                  <a:lnTo>
                    <a:pt x="3106801" y="93853"/>
                  </a:lnTo>
                  <a:lnTo>
                    <a:pt x="3103245" y="97536"/>
                  </a:lnTo>
                  <a:lnTo>
                    <a:pt x="3099181" y="99441"/>
                  </a:lnTo>
                  <a:lnTo>
                    <a:pt x="3090164" y="99695"/>
                  </a:lnTo>
                  <a:lnTo>
                    <a:pt x="3085973" y="98171"/>
                  </a:lnTo>
                  <a:lnTo>
                    <a:pt x="3081909" y="95123"/>
                  </a:lnTo>
                  <a:lnTo>
                    <a:pt x="3087624" y="89408"/>
                  </a:lnTo>
                  <a:lnTo>
                    <a:pt x="3114040" y="62992"/>
                  </a:lnTo>
                  <a:lnTo>
                    <a:pt x="3112947" y="62103"/>
                  </a:lnTo>
                  <a:lnTo>
                    <a:pt x="3108388" y="58356"/>
                  </a:lnTo>
                  <a:lnTo>
                    <a:pt x="3102686" y="55118"/>
                  </a:lnTo>
                  <a:lnTo>
                    <a:pt x="3100832" y="54546"/>
                  </a:lnTo>
                  <a:lnTo>
                    <a:pt x="3100832" y="65278"/>
                  </a:lnTo>
                  <a:lnTo>
                    <a:pt x="3076829" y="89408"/>
                  </a:lnTo>
                  <a:lnTo>
                    <a:pt x="3074162" y="85852"/>
                  </a:lnTo>
                  <a:lnTo>
                    <a:pt x="3072892" y="82042"/>
                  </a:lnTo>
                  <a:lnTo>
                    <a:pt x="3073146" y="77851"/>
                  </a:lnTo>
                  <a:lnTo>
                    <a:pt x="3073273" y="73787"/>
                  </a:lnTo>
                  <a:lnTo>
                    <a:pt x="3074797" y="70231"/>
                  </a:lnTo>
                  <a:lnTo>
                    <a:pt x="3077845" y="67310"/>
                  </a:lnTo>
                  <a:lnTo>
                    <a:pt x="3081147" y="64008"/>
                  </a:lnTo>
                  <a:lnTo>
                    <a:pt x="3084957" y="62230"/>
                  </a:lnTo>
                  <a:lnTo>
                    <a:pt x="3089402" y="62230"/>
                  </a:lnTo>
                  <a:lnTo>
                    <a:pt x="3093847" y="62103"/>
                  </a:lnTo>
                  <a:lnTo>
                    <a:pt x="3097657" y="63119"/>
                  </a:lnTo>
                  <a:lnTo>
                    <a:pt x="3100832" y="65278"/>
                  </a:lnTo>
                  <a:lnTo>
                    <a:pt x="3100832" y="54546"/>
                  </a:lnTo>
                  <a:lnTo>
                    <a:pt x="3096907" y="53314"/>
                  </a:lnTo>
                  <a:lnTo>
                    <a:pt x="3091053" y="52959"/>
                  </a:lnTo>
                  <a:lnTo>
                    <a:pt x="3083179" y="53467"/>
                  </a:lnTo>
                  <a:lnTo>
                    <a:pt x="3076702" y="56261"/>
                  </a:lnTo>
                  <a:lnTo>
                    <a:pt x="3066288" y="66675"/>
                  </a:lnTo>
                  <a:lnTo>
                    <a:pt x="3063621" y="73152"/>
                  </a:lnTo>
                  <a:lnTo>
                    <a:pt x="3063113" y="88773"/>
                  </a:lnTo>
                  <a:lnTo>
                    <a:pt x="3065907" y="95631"/>
                  </a:lnTo>
                  <a:lnTo>
                    <a:pt x="3077972" y="107696"/>
                  </a:lnTo>
                  <a:lnTo>
                    <a:pt x="3084957" y="110490"/>
                  </a:lnTo>
                  <a:lnTo>
                    <a:pt x="3092704" y="110109"/>
                  </a:lnTo>
                  <a:lnTo>
                    <a:pt x="3100451" y="109601"/>
                  </a:lnTo>
                  <a:lnTo>
                    <a:pt x="3107309" y="106426"/>
                  </a:lnTo>
                  <a:lnTo>
                    <a:pt x="3114040" y="99695"/>
                  </a:lnTo>
                  <a:lnTo>
                    <a:pt x="3116961" y="96774"/>
                  </a:lnTo>
                  <a:lnTo>
                    <a:pt x="3119755" y="92329"/>
                  </a:lnTo>
                  <a:lnTo>
                    <a:pt x="3121533" y="87249"/>
                  </a:lnTo>
                  <a:lnTo>
                    <a:pt x="3123336" y="82423"/>
                  </a:lnTo>
                  <a:lnTo>
                    <a:pt x="3123438" y="82042"/>
                  </a:lnTo>
                  <a:lnTo>
                    <a:pt x="3123692" y="76962"/>
                  </a:lnTo>
                  <a:close/>
                </a:path>
                <a:path w="3493770" h="281939">
                  <a:moveTo>
                    <a:pt x="3172968" y="35941"/>
                  </a:moveTo>
                  <a:lnTo>
                    <a:pt x="3172206" y="21209"/>
                  </a:lnTo>
                  <a:lnTo>
                    <a:pt x="3169158" y="14605"/>
                  </a:lnTo>
                  <a:lnTo>
                    <a:pt x="3165119" y="10668"/>
                  </a:lnTo>
                  <a:lnTo>
                    <a:pt x="3163443" y="9017"/>
                  </a:lnTo>
                  <a:lnTo>
                    <a:pt x="3161792" y="7366"/>
                  </a:lnTo>
                  <a:lnTo>
                    <a:pt x="3161792" y="35052"/>
                  </a:lnTo>
                  <a:lnTo>
                    <a:pt x="3160141" y="39243"/>
                  </a:lnTo>
                  <a:lnTo>
                    <a:pt x="3156839" y="42545"/>
                  </a:lnTo>
                  <a:lnTo>
                    <a:pt x="3153537" y="45720"/>
                  </a:lnTo>
                  <a:lnTo>
                    <a:pt x="3149600" y="47371"/>
                  </a:lnTo>
                  <a:lnTo>
                    <a:pt x="3140075" y="47625"/>
                  </a:lnTo>
                  <a:lnTo>
                    <a:pt x="3135757" y="45720"/>
                  </a:lnTo>
                  <a:lnTo>
                    <a:pt x="3131820" y="41656"/>
                  </a:lnTo>
                  <a:lnTo>
                    <a:pt x="3127375" y="37338"/>
                  </a:lnTo>
                  <a:lnTo>
                    <a:pt x="3125343" y="32766"/>
                  </a:lnTo>
                  <a:lnTo>
                    <a:pt x="3125571" y="28194"/>
                  </a:lnTo>
                  <a:lnTo>
                    <a:pt x="3125724" y="23114"/>
                  </a:lnTo>
                  <a:lnTo>
                    <a:pt x="3127375" y="19177"/>
                  </a:lnTo>
                  <a:lnTo>
                    <a:pt x="3130677" y="16002"/>
                  </a:lnTo>
                  <a:lnTo>
                    <a:pt x="3133852" y="12700"/>
                  </a:lnTo>
                  <a:lnTo>
                    <a:pt x="3137789" y="11049"/>
                  </a:lnTo>
                  <a:lnTo>
                    <a:pt x="3142361" y="10922"/>
                  </a:lnTo>
                  <a:lnTo>
                    <a:pt x="3147060" y="10668"/>
                  </a:lnTo>
                  <a:lnTo>
                    <a:pt x="3161792" y="35052"/>
                  </a:lnTo>
                  <a:lnTo>
                    <a:pt x="3161792" y="7366"/>
                  </a:lnTo>
                  <a:lnTo>
                    <a:pt x="3157474" y="3048"/>
                  </a:lnTo>
                  <a:lnTo>
                    <a:pt x="3150997" y="127"/>
                  </a:lnTo>
                  <a:lnTo>
                    <a:pt x="3143758" y="0"/>
                  </a:lnTo>
                  <a:lnTo>
                    <a:pt x="3136646" y="0"/>
                  </a:lnTo>
                  <a:lnTo>
                    <a:pt x="3130423" y="2540"/>
                  </a:lnTo>
                  <a:lnTo>
                    <a:pt x="3119628" y="13335"/>
                  </a:lnTo>
                  <a:lnTo>
                    <a:pt x="3117215" y="20066"/>
                  </a:lnTo>
                  <a:lnTo>
                    <a:pt x="3117723" y="28194"/>
                  </a:lnTo>
                  <a:lnTo>
                    <a:pt x="3109595" y="20066"/>
                  </a:lnTo>
                  <a:lnTo>
                    <a:pt x="3095625" y="6096"/>
                  </a:lnTo>
                  <a:lnTo>
                    <a:pt x="3081528" y="20193"/>
                  </a:lnTo>
                  <a:lnTo>
                    <a:pt x="3088132" y="26797"/>
                  </a:lnTo>
                  <a:lnTo>
                    <a:pt x="3094990" y="20066"/>
                  </a:lnTo>
                  <a:lnTo>
                    <a:pt x="3136519" y="61595"/>
                  </a:lnTo>
                  <a:lnTo>
                    <a:pt x="3129788" y="68453"/>
                  </a:lnTo>
                  <a:lnTo>
                    <a:pt x="3136392" y="75057"/>
                  </a:lnTo>
                  <a:lnTo>
                    <a:pt x="3150489" y="60960"/>
                  </a:lnTo>
                  <a:lnTo>
                    <a:pt x="3144774" y="55245"/>
                  </a:lnTo>
                  <a:lnTo>
                    <a:pt x="3147568" y="55753"/>
                  </a:lnTo>
                  <a:lnTo>
                    <a:pt x="3150870" y="55372"/>
                  </a:lnTo>
                  <a:lnTo>
                    <a:pt x="3151251" y="55245"/>
                  </a:lnTo>
                  <a:lnTo>
                    <a:pt x="3154680" y="54102"/>
                  </a:lnTo>
                  <a:lnTo>
                    <a:pt x="3158490" y="52959"/>
                  </a:lnTo>
                  <a:lnTo>
                    <a:pt x="3161919" y="50800"/>
                  </a:lnTo>
                  <a:lnTo>
                    <a:pt x="3165094" y="47625"/>
                  </a:lnTo>
                  <a:lnTo>
                    <a:pt x="3170428" y="42291"/>
                  </a:lnTo>
                  <a:lnTo>
                    <a:pt x="3172968" y="35941"/>
                  </a:lnTo>
                  <a:close/>
                </a:path>
                <a:path w="3493770" h="281939">
                  <a:moveTo>
                    <a:pt x="3285617" y="246380"/>
                  </a:moveTo>
                  <a:lnTo>
                    <a:pt x="3266440" y="226187"/>
                  </a:lnTo>
                  <a:lnTo>
                    <a:pt x="3259836" y="232918"/>
                  </a:lnTo>
                  <a:lnTo>
                    <a:pt x="3271901" y="245618"/>
                  </a:lnTo>
                  <a:lnTo>
                    <a:pt x="3251327" y="266319"/>
                  </a:lnTo>
                  <a:lnTo>
                    <a:pt x="3249676" y="264287"/>
                  </a:lnTo>
                  <a:lnTo>
                    <a:pt x="3248660" y="261239"/>
                  </a:lnTo>
                  <a:lnTo>
                    <a:pt x="3247898" y="257302"/>
                  </a:lnTo>
                  <a:lnTo>
                    <a:pt x="3247263" y="253238"/>
                  </a:lnTo>
                  <a:lnTo>
                    <a:pt x="3247644" y="246761"/>
                  </a:lnTo>
                  <a:lnTo>
                    <a:pt x="3249218" y="237363"/>
                  </a:lnTo>
                  <a:lnTo>
                    <a:pt x="3250692" y="228473"/>
                  </a:lnTo>
                  <a:lnTo>
                    <a:pt x="3251149" y="223520"/>
                  </a:lnTo>
                  <a:lnTo>
                    <a:pt x="3251162" y="220599"/>
                  </a:lnTo>
                  <a:lnTo>
                    <a:pt x="3250666" y="217170"/>
                  </a:lnTo>
                  <a:lnTo>
                    <a:pt x="3250184" y="212979"/>
                  </a:lnTo>
                  <a:lnTo>
                    <a:pt x="3248533" y="209804"/>
                  </a:lnTo>
                  <a:lnTo>
                    <a:pt x="3248152" y="209042"/>
                  </a:lnTo>
                  <a:lnTo>
                    <a:pt x="3240405" y="201295"/>
                  </a:lnTo>
                  <a:lnTo>
                    <a:pt x="3235452" y="199263"/>
                  </a:lnTo>
                  <a:lnTo>
                    <a:pt x="3229610" y="199263"/>
                  </a:lnTo>
                  <a:lnTo>
                    <a:pt x="3223895" y="199390"/>
                  </a:lnTo>
                  <a:lnTo>
                    <a:pt x="3218180" y="202184"/>
                  </a:lnTo>
                  <a:lnTo>
                    <a:pt x="3207258" y="213106"/>
                  </a:lnTo>
                  <a:lnTo>
                    <a:pt x="3204845" y="218948"/>
                  </a:lnTo>
                  <a:lnTo>
                    <a:pt x="3205861" y="231267"/>
                  </a:lnTo>
                  <a:lnTo>
                    <a:pt x="3209163" y="237363"/>
                  </a:lnTo>
                  <a:lnTo>
                    <a:pt x="3215132" y="243205"/>
                  </a:lnTo>
                  <a:lnTo>
                    <a:pt x="3215640" y="243840"/>
                  </a:lnTo>
                  <a:lnTo>
                    <a:pt x="3216529" y="244602"/>
                  </a:lnTo>
                  <a:lnTo>
                    <a:pt x="3217418" y="245491"/>
                  </a:lnTo>
                  <a:lnTo>
                    <a:pt x="3224784" y="238252"/>
                  </a:lnTo>
                  <a:lnTo>
                    <a:pt x="3223768" y="237363"/>
                  </a:lnTo>
                  <a:lnTo>
                    <a:pt x="3221736" y="235331"/>
                  </a:lnTo>
                  <a:lnTo>
                    <a:pt x="3217418" y="231140"/>
                  </a:lnTo>
                  <a:lnTo>
                    <a:pt x="3215259" y="227330"/>
                  </a:lnTo>
                  <a:lnTo>
                    <a:pt x="3214840" y="223520"/>
                  </a:lnTo>
                  <a:lnTo>
                    <a:pt x="3214624" y="220599"/>
                  </a:lnTo>
                  <a:lnTo>
                    <a:pt x="3216021" y="217297"/>
                  </a:lnTo>
                  <a:lnTo>
                    <a:pt x="3222117" y="211201"/>
                  </a:lnTo>
                  <a:lnTo>
                    <a:pt x="3225165" y="209804"/>
                  </a:lnTo>
                  <a:lnTo>
                    <a:pt x="3231642" y="209804"/>
                  </a:lnTo>
                  <a:lnTo>
                    <a:pt x="3234563" y="211074"/>
                  </a:lnTo>
                  <a:lnTo>
                    <a:pt x="3239135" y="215646"/>
                  </a:lnTo>
                  <a:lnTo>
                    <a:pt x="3240405" y="218059"/>
                  </a:lnTo>
                  <a:lnTo>
                    <a:pt x="3240849" y="221094"/>
                  </a:lnTo>
                  <a:lnTo>
                    <a:pt x="3241294" y="223520"/>
                  </a:lnTo>
                  <a:lnTo>
                    <a:pt x="3241052" y="227330"/>
                  </a:lnTo>
                  <a:lnTo>
                    <a:pt x="3240887" y="228473"/>
                  </a:lnTo>
                  <a:lnTo>
                    <a:pt x="3240151" y="233045"/>
                  </a:lnTo>
                  <a:lnTo>
                    <a:pt x="3238881" y="241808"/>
                  </a:lnTo>
                  <a:lnTo>
                    <a:pt x="3238449" y="246380"/>
                  </a:lnTo>
                  <a:lnTo>
                    <a:pt x="3238360" y="253238"/>
                  </a:lnTo>
                  <a:lnTo>
                    <a:pt x="3238500" y="258826"/>
                  </a:lnTo>
                  <a:lnTo>
                    <a:pt x="3239516" y="263779"/>
                  </a:lnTo>
                  <a:lnTo>
                    <a:pt x="3241675" y="268478"/>
                  </a:lnTo>
                  <a:lnTo>
                    <a:pt x="3243707" y="273304"/>
                  </a:lnTo>
                  <a:lnTo>
                    <a:pt x="3246755" y="277622"/>
                  </a:lnTo>
                  <a:lnTo>
                    <a:pt x="3250438" y="281432"/>
                  </a:lnTo>
                  <a:lnTo>
                    <a:pt x="3265601" y="266319"/>
                  </a:lnTo>
                  <a:lnTo>
                    <a:pt x="3285617" y="246380"/>
                  </a:lnTo>
                  <a:close/>
                </a:path>
                <a:path w="3493770" h="281939">
                  <a:moveTo>
                    <a:pt x="3321685" y="207010"/>
                  </a:moveTo>
                  <a:lnTo>
                    <a:pt x="3320161" y="198628"/>
                  </a:lnTo>
                  <a:lnTo>
                    <a:pt x="3318319" y="192354"/>
                  </a:lnTo>
                  <a:lnTo>
                    <a:pt x="3315093" y="185902"/>
                  </a:lnTo>
                  <a:lnTo>
                    <a:pt x="3311906" y="181381"/>
                  </a:lnTo>
                  <a:lnTo>
                    <a:pt x="3311906" y="205613"/>
                  </a:lnTo>
                  <a:lnTo>
                    <a:pt x="3310763" y="210058"/>
                  </a:lnTo>
                  <a:lnTo>
                    <a:pt x="3307334" y="213614"/>
                  </a:lnTo>
                  <a:lnTo>
                    <a:pt x="3303778" y="217170"/>
                  </a:lnTo>
                  <a:lnTo>
                    <a:pt x="3299333" y="218186"/>
                  </a:lnTo>
                  <a:lnTo>
                    <a:pt x="3288792" y="215138"/>
                  </a:lnTo>
                  <a:lnTo>
                    <a:pt x="3282188" y="210566"/>
                  </a:lnTo>
                  <a:lnTo>
                    <a:pt x="3267329" y="195707"/>
                  </a:lnTo>
                  <a:lnTo>
                    <a:pt x="3262757" y="189357"/>
                  </a:lnTo>
                  <a:lnTo>
                    <a:pt x="3260725" y="183896"/>
                  </a:lnTo>
                  <a:lnTo>
                    <a:pt x="3258566" y="178435"/>
                  </a:lnTo>
                  <a:lnTo>
                    <a:pt x="3259455" y="173736"/>
                  </a:lnTo>
                  <a:lnTo>
                    <a:pt x="3263392" y="169672"/>
                  </a:lnTo>
                  <a:lnTo>
                    <a:pt x="3266948" y="166243"/>
                  </a:lnTo>
                  <a:lnTo>
                    <a:pt x="3271266" y="165227"/>
                  </a:lnTo>
                  <a:lnTo>
                    <a:pt x="3277095" y="166763"/>
                  </a:lnTo>
                  <a:lnTo>
                    <a:pt x="3308858" y="195072"/>
                  </a:lnTo>
                  <a:lnTo>
                    <a:pt x="3311906" y="205613"/>
                  </a:lnTo>
                  <a:lnTo>
                    <a:pt x="3311906" y="181381"/>
                  </a:lnTo>
                  <a:lnTo>
                    <a:pt x="3310458" y="179311"/>
                  </a:lnTo>
                  <a:lnTo>
                    <a:pt x="3304413" y="172593"/>
                  </a:lnTo>
                  <a:lnTo>
                    <a:pt x="3297872" y="166751"/>
                  </a:lnTo>
                  <a:lnTo>
                    <a:pt x="3295713" y="165227"/>
                  </a:lnTo>
                  <a:lnTo>
                    <a:pt x="3291433" y="162204"/>
                  </a:lnTo>
                  <a:lnTo>
                    <a:pt x="3285071" y="158902"/>
                  </a:lnTo>
                  <a:lnTo>
                    <a:pt x="3278759" y="156845"/>
                  </a:lnTo>
                  <a:lnTo>
                    <a:pt x="3270377" y="155067"/>
                  </a:lnTo>
                  <a:lnTo>
                    <a:pt x="3263138" y="157226"/>
                  </a:lnTo>
                  <a:lnTo>
                    <a:pt x="3257042" y="163322"/>
                  </a:lnTo>
                  <a:lnTo>
                    <a:pt x="3251200" y="169291"/>
                  </a:lnTo>
                  <a:lnTo>
                    <a:pt x="3248914" y="176403"/>
                  </a:lnTo>
                  <a:lnTo>
                    <a:pt x="3250438" y="184658"/>
                  </a:lnTo>
                  <a:lnTo>
                    <a:pt x="3272764" y="216535"/>
                  </a:lnTo>
                  <a:lnTo>
                    <a:pt x="3300222" y="228219"/>
                  </a:lnTo>
                  <a:lnTo>
                    <a:pt x="3307461" y="226187"/>
                  </a:lnTo>
                  <a:lnTo>
                    <a:pt x="3315462" y="218186"/>
                  </a:lnTo>
                  <a:lnTo>
                    <a:pt x="3319526" y="214122"/>
                  </a:lnTo>
                  <a:lnTo>
                    <a:pt x="3321685" y="207010"/>
                  </a:lnTo>
                  <a:close/>
                </a:path>
                <a:path w="3493770" h="281939">
                  <a:moveTo>
                    <a:pt x="3346069" y="155448"/>
                  </a:moveTo>
                  <a:lnTo>
                    <a:pt x="3338576" y="147955"/>
                  </a:lnTo>
                  <a:lnTo>
                    <a:pt x="3314827" y="171704"/>
                  </a:lnTo>
                  <a:lnTo>
                    <a:pt x="3322320" y="179197"/>
                  </a:lnTo>
                  <a:lnTo>
                    <a:pt x="3346069" y="155448"/>
                  </a:lnTo>
                  <a:close/>
                </a:path>
                <a:path w="3493770" h="281939">
                  <a:moveTo>
                    <a:pt x="3387344" y="144526"/>
                  </a:moveTo>
                  <a:lnTo>
                    <a:pt x="3380486" y="137668"/>
                  </a:lnTo>
                  <a:lnTo>
                    <a:pt x="3373501" y="144653"/>
                  </a:lnTo>
                  <a:lnTo>
                    <a:pt x="3355467" y="126619"/>
                  </a:lnTo>
                  <a:lnTo>
                    <a:pt x="3362325" y="119761"/>
                  </a:lnTo>
                  <a:lnTo>
                    <a:pt x="3373120" y="108966"/>
                  </a:lnTo>
                  <a:lnTo>
                    <a:pt x="3366262" y="102108"/>
                  </a:lnTo>
                  <a:lnTo>
                    <a:pt x="3348609" y="119761"/>
                  </a:lnTo>
                  <a:lnTo>
                    <a:pt x="3340735" y="111887"/>
                  </a:lnTo>
                  <a:lnTo>
                    <a:pt x="3332353" y="103505"/>
                  </a:lnTo>
                  <a:lnTo>
                    <a:pt x="3352800" y="82931"/>
                  </a:lnTo>
                  <a:lnTo>
                    <a:pt x="3362579" y="92710"/>
                  </a:lnTo>
                  <a:lnTo>
                    <a:pt x="3369310" y="85852"/>
                  </a:lnTo>
                  <a:lnTo>
                    <a:pt x="3366389" y="82931"/>
                  </a:lnTo>
                  <a:lnTo>
                    <a:pt x="3352800" y="69342"/>
                  </a:lnTo>
                  <a:lnTo>
                    <a:pt x="3310255" y="111887"/>
                  </a:lnTo>
                  <a:lnTo>
                    <a:pt x="3317113" y="118745"/>
                  </a:lnTo>
                  <a:lnTo>
                    <a:pt x="3323971" y="111887"/>
                  </a:lnTo>
                  <a:lnTo>
                    <a:pt x="3365119" y="153035"/>
                  </a:lnTo>
                  <a:lnTo>
                    <a:pt x="3358261" y="159893"/>
                  </a:lnTo>
                  <a:lnTo>
                    <a:pt x="3365119" y="166751"/>
                  </a:lnTo>
                  <a:lnTo>
                    <a:pt x="3387217" y="144653"/>
                  </a:lnTo>
                  <a:lnTo>
                    <a:pt x="3387344" y="144526"/>
                  </a:lnTo>
                  <a:close/>
                </a:path>
                <a:path w="3493770" h="281939">
                  <a:moveTo>
                    <a:pt x="3444113" y="76962"/>
                  </a:moveTo>
                  <a:lnTo>
                    <a:pt x="3442970" y="71501"/>
                  </a:lnTo>
                  <a:lnTo>
                    <a:pt x="3433318" y="75184"/>
                  </a:lnTo>
                  <a:lnTo>
                    <a:pt x="3434588" y="82423"/>
                  </a:lnTo>
                  <a:lnTo>
                    <a:pt x="3432556" y="88646"/>
                  </a:lnTo>
                  <a:lnTo>
                    <a:pt x="3427222" y="93853"/>
                  </a:lnTo>
                  <a:lnTo>
                    <a:pt x="3423666" y="97536"/>
                  </a:lnTo>
                  <a:lnTo>
                    <a:pt x="3419602" y="99441"/>
                  </a:lnTo>
                  <a:lnTo>
                    <a:pt x="3410585" y="99695"/>
                  </a:lnTo>
                  <a:lnTo>
                    <a:pt x="3406394" y="98171"/>
                  </a:lnTo>
                  <a:lnTo>
                    <a:pt x="3402330" y="95123"/>
                  </a:lnTo>
                  <a:lnTo>
                    <a:pt x="3408045" y="89408"/>
                  </a:lnTo>
                  <a:lnTo>
                    <a:pt x="3434461" y="62992"/>
                  </a:lnTo>
                  <a:lnTo>
                    <a:pt x="3433368" y="62103"/>
                  </a:lnTo>
                  <a:lnTo>
                    <a:pt x="3428809" y="58356"/>
                  </a:lnTo>
                  <a:lnTo>
                    <a:pt x="3423107" y="55118"/>
                  </a:lnTo>
                  <a:lnTo>
                    <a:pt x="3421253" y="54546"/>
                  </a:lnTo>
                  <a:lnTo>
                    <a:pt x="3421253" y="65278"/>
                  </a:lnTo>
                  <a:lnTo>
                    <a:pt x="3397123" y="89408"/>
                  </a:lnTo>
                  <a:lnTo>
                    <a:pt x="3394583" y="85852"/>
                  </a:lnTo>
                  <a:lnTo>
                    <a:pt x="3393440" y="82423"/>
                  </a:lnTo>
                  <a:lnTo>
                    <a:pt x="3393490" y="76962"/>
                  </a:lnTo>
                  <a:lnTo>
                    <a:pt x="3393694" y="73787"/>
                  </a:lnTo>
                  <a:lnTo>
                    <a:pt x="3395218" y="70231"/>
                  </a:lnTo>
                  <a:lnTo>
                    <a:pt x="3398266" y="67310"/>
                  </a:lnTo>
                  <a:lnTo>
                    <a:pt x="3401568" y="64008"/>
                  </a:lnTo>
                  <a:lnTo>
                    <a:pt x="3405378" y="62230"/>
                  </a:lnTo>
                  <a:lnTo>
                    <a:pt x="3409823" y="62230"/>
                  </a:lnTo>
                  <a:lnTo>
                    <a:pt x="3414268" y="62103"/>
                  </a:lnTo>
                  <a:lnTo>
                    <a:pt x="3418078" y="63119"/>
                  </a:lnTo>
                  <a:lnTo>
                    <a:pt x="3421253" y="65278"/>
                  </a:lnTo>
                  <a:lnTo>
                    <a:pt x="3421253" y="54546"/>
                  </a:lnTo>
                  <a:lnTo>
                    <a:pt x="3417328" y="53314"/>
                  </a:lnTo>
                  <a:lnTo>
                    <a:pt x="3411474" y="52959"/>
                  </a:lnTo>
                  <a:lnTo>
                    <a:pt x="3403600" y="53467"/>
                  </a:lnTo>
                  <a:lnTo>
                    <a:pt x="3383534" y="88773"/>
                  </a:lnTo>
                  <a:lnTo>
                    <a:pt x="3386328" y="95631"/>
                  </a:lnTo>
                  <a:lnTo>
                    <a:pt x="3398393" y="107696"/>
                  </a:lnTo>
                  <a:lnTo>
                    <a:pt x="3405378" y="110490"/>
                  </a:lnTo>
                  <a:lnTo>
                    <a:pt x="3413125" y="110109"/>
                  </a:lnTo>
                  <a:lnTo>
                    <a:pt x="3420872" y="109601"/>
                  </a:lnTo>
                  <a:lnTo>
                    <a:pt x="3427730" y="106426"/>
                  </a:lnTo>
                  <a:lnTo>
                    <a:pt x="3434461" y="99695"/>
                  </a:lnTo>
                  <a:lnTo>
                    <a:pt x="3437382" y="96774"/>
                  </a:lnTo>
                  <a:lnTo>
                    <a:pt x="3440176" y="92329"/>
                  </a:lnTo>
                  <a:lnTo>
                    <a:pt x="3443643" y="82423"/>
                  </a:lnTo>
                  <a:lnTo>
                    <a:pt x="3443732" y="82042"/>
                  </a:lnTo>
                  <a:lnTo>
                    <a:pt x="3444113" y="76962"/>
                  </a:lnTo>
                  <a:close/>
                </a:path>
                <a:path w="3493770" h="281939">
                  <a:moveTo>
                    <a:pt x="3493389" y="35941"/>
                  </a:moveTo>
                  <a:lnTo>
                    <a:pt x="3492627" y="21209"/>
                  </a:lnTo>
                  <a:lnTo>
                    <a:pt x="3489579" y="14605"/>
                  </a:lnTo>
                  <a:lnTo>
                    <a:pt x="3485540" y="10668"/>
                  </a:lnTo>
                  <a:lnTo>
                    <a:pt x="3483864" y="9017"/>
                  </a:lnTo>
                  <a:lnTo>
                    <a:pt x="3482213" y="7366"/>
                  </a:lnTo>
                  <a:lnTo>
                    <a:pt x="3482213" y="35052"/>
                  </a:lnTo>
                  <a:lnTo>
                    <a:pt x="3480562" y="39243"/>
                  </a:lnTo>
                  <a:lnTo>
                    <a:pt x="3477133" y="42545"/>
                  </a:lnTo>
                  <a:lnTo>
                    <a:pt x="3473958" y="45720"/>
                  </a:lnTo>
                  <a:lnTo>
                    <a:pt x="3470021" y="47371"/>
                  </a:lnTo>
                  <a:lnTo>
                    <a:pt x="3460496" y="47625"/>
                  </a:lnTo>
                  <a:lnTo>
                    <a:pt x="3456178" y="45720"/>
                  </a:lnTo>
                  <a:lnTo>
                    <a:pt x="3447796" y="37338"/>
                  </a:lnTo>
                  <a:lnTo>
                    <a:pt x="3445764" y="32766"/>
                  </a:lnTo>
                  <a:lnTo>
                    <a:pt x="3445878" y="28194"/>
                  </a:lnTo>
                  <a:lnTo>
                    <a:pt x="3462782" y="10922"/>
                  </a:lnTo>
                  <a:lnTo>
                    <a:pt x="3467481" y="10668"/>
                  </a:lnTo>
                  <a:lnTo>
                    <a:pt x="3482213" y="35052"/>
                  </a:lnTo>
                  <a:lnTo>
                    <a:pt x="3482213" y="7366"/>
                  </a:lnTo>
                  <a:lnTo>
                    <a:pt x="3477895" y="3048"/>
                  </a:lnTo>
                  <a:lnTo>
                    <a:pt x="3471418" y="127"/>
                  </a:lnTo>
                  <a:lnTo>
                    <a:pt x="3464179" y="0"/>
                  </a:lnTo>
                  <a:lnTo>
                    <a:pt x="3457067" y="0"/>
                  </a:lnTo>
                  <a:lnTo>
                    <a:pt x="3450844" y="2540"/>
                  </a:lnTo>
                  <a:lnTo>
                    <a:pt x="3440049" y="13335"/>
                  </a:lnTo>
                  <a:lnTo>
                    <a:pt x="3437636" y="20066"/>
                  </a:lnTo>
                  <a:lnTo>
                    <a:pt x="3438144" y="28194"/>
                  </a:lnTo>
                  <a:lnTo>
                    <a:pt x="3430016" y="20066"/>
                  </a:lnTo>
                  <a:lnTo>
                    <a:pt x="3416046" y="6096"/>
                  </a:lnTo>
                  <a:lnTo>
                    <a:pt x="3401949" y="20193"/>
                  </a:lnTo>
                  <a:lnTo>
                    <a:pt x="3408553" y="26797"/>
                  </a:lnTo>
                  <a:lnTo>
                    <a:pt x="3415411" y="20066"/>
                  </a:lnTo>
                  <a:lnTo>
                    <a:pt x="3456940" y="61595"/>
                  </a:lnTo>
                  <a:lnTo>
                    <a:pt x="3450209" y="68453"/>
                  </a:lnTo>
                  <a:lnTo>
                    <a:pt x="3456813" y="75057"/>
                  </a:lnTo>
                  <a:lnTo>
                    <a:pt x="3470910" y="60960"/>
                  </a:lnTo>
                  <a:lnTo>
                    <a:pt x="3465195" y="55245"/>
                  </a:lnTo>
                  <a:lnTo>
                    <a:pt x="3467989" y="55753"/>
                  </a:lnTo>
                  <a:lnTo>
                    <a:pt x="3471164" y="55372"/>
                  </a:lnTo>
                  <a:lnTo>
                    <a:pt x="3471557" y="55245"/>
                  </a:lnTo>
                  <a:lnTo>
                    <a:pt x="3475101" y="54102"/>
                  </a:lnTo>
                  <a:lnTo>
                    <a:pt x="3478911" y="52959"/>
                  </a:lnTo>
                  <a:lnTo>
                    <a:pt x="3482340" y="50800"/>
                  </a:lnTo>
                  <a:lnTo>
                    <a:pt x="3485515" y="47625"/>
                  </a:lnTo>
                  <a:lnTo>
                    <a:pt x="3490849" y="42291"/>
                  </a:lnTo>
                  <a:lnTo>
                    <a:pt x="3493389" y="3594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22601" y="2265045"/>
            <a:ext cx="172720" cy="1065530"/>
          </a:xfrm>
          <a:prstGeom prst="rect">
            <a:avLst/>
          </a:prstGeom>
          <a:solidFill>
            <a:srgbClr val="404040"/>
          </a:solidFill>
          <a:ln w="9525">
            <a:solidFill>
              <a:srgbClr val="946151"/>
            </a:solidFill>
          </a:ln>
        </p:spPr>
        <p:txBody>
          <a:bodyPr vert="vert270" wrap="square" lIns="0" tIns="133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sz="900" b="1" dirty="0">
                <a:solidFill>
                  <a:srgbClr val="946151"/>
                </a:solidFill>
                <a:latin typeface="Rockwell"/>
                <a:cs typeface="Rockwell"/>
              </a:rPr>
              <a:t>Number</a:t>
            </a:r>
            <a:r>
              <a:rPr sz="900" b="1" spc="-20" dirty="0">
                <a:solidFill>
                  <a:srgbClr val="946151"/>
                </a:solidFill>
                <a:latin typeface="Rockwell"/>
                <a:cs typeface="Rockwell"/>
              </a:rPr>
              <a:t> </a:t>
            </a:r>
            <a:r>
              <a:rPr sz="900" b="1" spc="-5" dirty="0">
                <a:solidFill>
                  <a:srgbClr val="946151"/>
                </a:solidFill>
                <a:latin typeface="Rockwell"/>
                <a:cs typeface="Rockwell"/>
              </a:rPr>
              <a:t>of</a:t>
            </a:r>
            <a:r>
              <a:rPr sz="900" b="1" spc="180" dirty="0">
                <a:solidFill>
                  <a:srgbClr val="946151"/>
                </a:solidFill>
                <a:latin typeface="Rockwell"/>
                <a:cs typeface="Rockwell"/>
              </a:rPr>
              <a:t> </a:t>
            </a:r>
            <a:r>
              <a:rPr sz="900" b="1" spc="-5" dirty="0">
                <a:solidFill>
                  <a:srgbClr val="946151"/>
                </a:solidFill>
                <a:latin typeface="Rockwell"/>
                <a:cs typeface="Rockwell"/>
              </a:rPr>
              <a:t>Tasks</a:t>
            </a:r>
            <a:endParaRPr sz="900">
              <a:latin typeface="Rockwell"/>
              <a:cs typeface="Rockwel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86318" y="4281868"/>
          <a:ext cx="9420222" cy="488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2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4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5"/>
                        </a:lnSpc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27-Jan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5"/>
                        </a:lnSpc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3-Feb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5"/>
                        </a:lnSpc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8-Feb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5"/>
                        </a:lnSpc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12-Feb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55"/>
                        </a:lnSpc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20-Feb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Expected</a:t>
                      </a:r>
                      <a:r>
                        <a:rPr sz="900" spc="-3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Burndown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76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13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10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8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5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0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Actual</a:t>
                      </a:r>
                      <a:r>
                        <a:rPr sz="900" spc="-3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Burndown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76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13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10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10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8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BEBEBE"/>
                          </a:solidFill>
                          <a:latin typeface="Rockwell"/>
                          <a:cs typeface="Rockwell"/>
                        </a:rPr>
                        <a:t>0</a:t>
                      </a:r>
                      <a:endParaRPr sz="900">
                        <a:latin typeface="Rockwell"/>
                        <a:cs typeface="Rockwel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1819592" y="4480559"/>
            <a:ext cx="266065" cy="51435"/>
            <a:chOff x="1819592" y="4480559"/>
            <a:chExt cx="266065" cy="51435"/>
          </a:xfrm>
        </p:grpSpPr>
        <p:sp>
          <p:nvSpPr>
            <p:cNvPr id="27" name="object 27"/>
            <p:cNvSpPr/>
            <p:nvPr/>
          </p:nvSpPr>
          <p:spPr>
            <a:xfrm>
              <a:off x="1830704" y="450608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2225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27097" y="4480559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25526" y="0"/>
                  </a:moveTo>
                  <a:lnTo>
                    <a:pt x="15591" y="2006"/>
                  </a:lnTo>
                  <a:lnTo>
                    <a:pt x="7477" y="7477"/>
                  </a:lnTo>
                  <a:lnTo>
                    <a:pt x="2006" y="15591"/>
                  </a:lnTo>
                  <a:lnTo>
                    <a:pt x="0" y="25526"/>
                  </a:lnTo>
                  <a:lnTo>
                    <a:pt x="2006" y="35462"/>
                  </a:lnTo>
                  <a:lnTo>
                    <a:pt x="7477" y="43576"/>
                  </a:lnTo>
                  <a:lnTo>
                    <a:pt x="15591" y="49047"/>
                  </a:lnTo>
                  <a:lnTo>
                    <a:pt x="25526" y="51053"/>
                  </a:lnTo>
                  <a:lnTo>
                    <a:pt x="35462" y="49047"/>
                  </a:lnTo>
                  <a:lnTo>
                    <a:pt x="43576" y="43576"/>
                  </a:lnTo>
                  <a:lnTo>
                    <a:pt x="49047" y="35462"/>
                  </a:lnTo>
                  <a:lnTo>
                    <a:pt x="51053" y="25526"/>
                  </a:lnTo>
                  <a:lnTo>
                    <a:pt x="49047" y="15591"/>
                  </a:lnTo>
                  <a:lnTo>
                    <a:pt x="43576" y="7477"/>
                  </a:lnTo>
                  <a:lnTo>
                    <a:pt x="35462" y="2006"/>
                  </a:lnTo>
                  <a:lnTo>
                    <a:pt x="25526" y="0"/>
                  </a:lnTo>
                  <a:close/>
                </a:path>
              </a:pathLst>
            </a:custGeom>
            <a:solidFill>
              <a:srgbClr val="EE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830704" y="4657344"/>
            <a:ext cx="243840" cy="51435"/>
            <a:chOff x="1830704" y="4657344"/>
            <a:chExt cx="243840" cy="51435"/>
          </a:xfrm>
        </p:grpSpPr>
        <p:sp>
          <p:nvSpPr>
            <p:cNvPr id="30" name="object 30"/>
            <p:cNvSpPr/>
            <p:nvPr/>
          </p:nvSpPr>
          <p:spPr>
            <a:xfrm>
              <a:off x="1830704" y="4682871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22225">
              <a:solidFill>
                <a:srgbClr val="9B2C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7097" y="465734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25526" y="0"/>
                  </a:moveTo>
                  <a:lnTo>
                    <a:pt x="15591" y="2006"/>
                  </a:lnTo>
                  <a:lnTo>
                    <a:pt x="7477" y="7477"/>
                  </a:lnTo>
                  <a:lnTo>
                    <a:pt x="2006" y="15591"/>
                  </a:lnTo>
                  <a:lnTo>
                    <a:pt x="0" y="25526"/>
                  </a:lnTo>
                  <a:lnTo>
                    <a:pt x="2006" y="35462"/>
                  </a:lnTo>
                  <a:lnTo>
                    <a:pt x="7477" y="43576"/>
                  </a:lnTo>
                  <a:lnTo>
                    <a:pt x="15591" y="49047"/>
                  </a:lnTo>
                  <a:lnTo>
                    <a:pt x="25526" y="51053"/>
                  </a:lnTo>
                  <a:lnTo>
                    <a:pt x="35462" y="49047"/>
                  </a:lnTo>
                  <a:lnTo>
                    <a:pt x="43576" y="43576"/>
                  </a:lnTo>
                  <a:lnTo>
                    <a:pt x="49047" y="35462"/>
                  </a:lnTo>
                  <a:lnTo>
                    <a:pt x="51053" y="25526"/>
                  </a:lnTo>
                  <a:lnTo>
                    <a:pt x="49047" y="15591"/>
                  </a:lnTo>
                  <a:lnTo>
                    <a:pt x="43576" y="7477"/>
                  </a:lnTo>
                  <a:lnTo>
                    <a:pt x="35462" y="2006"/>
                  </a:lnTo>
                  <a:lnTo>
                    <a:pt x="25526" y="0"/>
                  </a:lnTo>
                  <a:close/>
                </a:path>
              </a:pathLst>
            </a:custGeom>
            <a:solidFill>
              <a:srgbClr val="DF6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9614" y="1573530"/>
            <a:ext cx="22904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D9D9D9"/>
                </a:solidFill>
                <a:latin typeface="Rockwell"/>
                <a:cs typeface="Rockwell"/>
              </a:rPr>
              <a:t>Sprint</a:t>
            </a:r>
            <a:r>
              <a:rPr sz="1400" b="1" spc="-15" dirty="0">
                <a:solidFill>
                  <a:srgbClr val="D9D9D9"/>
                </a:solidFill>
                <a:latin typeface="Rockwell"/>
                <a:cs typeface="Rockwell"/>
              </a:rPr>
              <a:t> </a:t>
            </a:r>
            <a:r>
              <a:rPr sz="1400" b="1" spc="-5" dirty="0">
                <a:solidFill>
                  <a:srgbClr val="D9D9D9"/>
                </a:solidFill>
                <a:latin typeface="Rockwell"/>
                <a:cs typeface="Rockwell"/>
              </a:rPr>
              <a:t>5 - </a:t>
            </a:r>
            <a:r>
              <a:rPr sz="1400" b="1" dirty="0">
                <a:solidFill>
                  <a:srgbClr val="D9D9D9"/>
                </a:solidFill>
                <a:latin typeface="Rockwell"/>
                <a:cs typeface="Rockwell"/>
              </a:rPr>
              <a:t>Burndown</a:t>
            </a:r>
            <a:r>
              <a:rPr sz="1400" b="1" spc="-15" dirty="0">
                <a:solidFill>
                  <a:srgbClr val="D9D9D9"/>
                </a:solidFill>
                <a:latin typeface="Rockwell"/>
                <a:cs typeface="Rockwell"/>
              </a:rPr>
              <a:t> </a:t>
            </a:r>
            <a:r>
              <a:rPr sz="1400" b="1" spc="10" dirty="0">
                <a:solidFill>
                  <a:srgbClr val="D9D9D9"/>
                </a:solidFill>
                <a:latin typeface="Rockwell"/>
                <a:cs typeface="Rockwell"/>
              </a:rPr>
              <a:t>Chart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4207" y="1499997"/>
            <a:ext cx="10582275" cy="4182110"/>
          </a:xfrm>
          <a:custGeom>
            <a:avLst/>
            <a:gdLst/>
            <a:ahLst/>
            <a:cxnLst/>
            <a:rect l="l" t="t" r="r" b="b"/>
            <a:pathLst>
              <a:path w="10582275" h="4182110">
                <a:moveTo>
                  <a:pt x="0" y="4181855"/>
                </a:moveTo>
                <a:lnTo>
                  <a:pt x="10581894" y="4181855"/>
                </a:lnTo>
                <a:lnTo>
                  <a:pt x="10581894" y="0"/>
                </a:lnTo>
                <a:lnTo>
                  <a:pt x="0" y="0"/>
                </a:lnTo>
                <a:lnTo>
                  <a:pt x="0" y="4181855"/>
                </a:lnTo>
                <a:close/>
              </a:path>
            </a:pathLst>
          </a:custGeom>
          <a:ln w="952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87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2021-02-24T05:44:04Z</dcterms:created>
  <dcterms:modified xsi:type="dcterms:W3CDTF">2021-02-24T05:44:30Z</dcterms:modified>
</cp:coreProperties>
</file>