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9620-76BF-B84D-A092-217A51CF4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06F04-9453-C243-9284-E1D50BB4B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420F-76F6-E644-84AF-C5338FB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9DD6-5979-114E-86D5-C83BE4C8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1E89-5377-B744-A66B-4C3688A0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410-0F5E-7B4F-A352-60F3D7DE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7C426-CC01-6743-B6C5-27E586DE2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CBE7-11A4-044F-8408-875B9F54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F909-F7E8-984F-B81B-9A6C84C1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A90B-8BF4-C347-8DD1-1800E94B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59A38-039C-5948-ACE1-A21A96E9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38619-1A16-7E41-9429-EF5B87E67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62E9-748B-1143-9F65-3D02FF44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FE601-A2EF-4B4A-829A-A3634323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F409-45AA-D84C-AE33-3B76687D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DA1F-6D67-5444-94F1-66A158DC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FC0C-BE7E-6A4A-91A8-2F6ECE94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FB11-A356-4C48-A6FA-75EE3636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7088-D01F-EA42-BCFD-C5981EA3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72A9-FD89-5840-95D5-B2D6C660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06B7-4831-A046-BEF2-290C58E7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83145-68EF-7248-AD85-8BE879F4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EFBF-8CFE-5640-ACA0-7350035C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EAB4-183E-E644-AEE4-EFAA68DB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E61A-1142-6A44-B843-1FF05B42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4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5427-DAE0-3B4B-88FA-5D13551F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D947-4077-6B40-A6B0-328DEA25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804B2-2628-EA49-BEF4-5F17E577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A7F3D-7ED7-1048-AAD6-19A55663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DC85A-BF56-8F42-91F7-D6D0337B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506F2-D74A-AA4C-9B05-6BE96582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605A-DF9A-D348-AEBB-7D04EA7C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E6C9-E203-3C42-87F2-EE8AA6DA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F7B6-07E0-8B49-B244-EC6A8F8E1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7E86A-A0B9-774C-9E0B-B25FBD9B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3AAFB-3A13-5043-A3F3-043C59E8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0C89A-BD90-004A-AD5D-B9DDF960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A3506-E128-4242-BC0F-B267416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3E6AA-5334-9543-B80C-93572211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09DA-E7D1-9846-BCDE-CC13E169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99F4-82A1-9A43-B177-6AF301D3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E043-9771-7B42-B0AA-3439F8D7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E15D5-43F3-5F48-9852-8D54D8E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ECC55-60B4-354E-B23E-A1D04347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ED8F3-2F5C-CC47-9022-28FF49CB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C41D2-98F0-0F49-B262-6C1E91FD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69A8-4A25-624D-913B-D8ADFFD4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8B74-C78E-1B43-9635-528D8C72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B385-A998-484E-BBE7-0E530529A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B1EA2-57DE-6243-8AD4-63EB3872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35710-3443-5349-912E-18AFF869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A6923-103C-6C43-8038-21938F0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2378-C19B-6849-9A31-D20749C4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75FB6-8D24-E84C-967A-77A02481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79443-8EBE-5643-8537-9DA128C8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5E5DD-4B5E-3440-935B-76BED6A9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D4B0-4FC9-1A42-962A-95DD62A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2461A-B184-8E44-91E3-1061AB57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A1D21-F7DA-5941-AF0C-73DC7657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C66C4-396F-B84C-8FD1-27C3D02F6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D804-0BCB-9047-BEE3-183391842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653B-4660-8E4A-ACC3-7138656A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9179-03DB-7343-AF9A-75B00A33C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D55E-5A1F-6041-AA49-F6E822A8C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6</a:t>
            </a:r>
          </a:p>
        </p:txBody>
      </p:sp>
    </p:spTree>
    <p:extLst>
      <p:ext uri="{BB962C8B-B14F-4D97-AF65-F5344CB8AC3E}">
        <p14:creationId xmlns:p14="http://schemas.microsoft.com/office/powerpoint/2010/main" val="274057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CB6AF-FA89-4B88-8782-80F0E5D4AEA5}"/>
              </a:ext>
            </a:extLst>
          </p:cNvPr>
          <p:cNvSpPr txBox="1"/>
          <p:nvPr/>
        </p:nvSpPr>
        <p:spPr>
          <a:xfrm>
            <a:off x="638881" y="417576"/>
            <a:ext cx="10909640" cy="148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6</a:t>
            </a:r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3EEDF7-5723-48DE-95EA-9430C3D93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r="1947"/>
          <a:stretch/>
        </p:blipFill>
        <p:spPr>
          <a:xfrm>
            <a:off x="328396" y="2474185"/>
            <a:ext cx="11530610" cy="275236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object 2"/>
          <p:cNvGrpSpPr/>
          <p:nvPr/>
        </p:nvGrpSpPr>
        <p:grpSpPr>
          <a:xfrm>
            <a:off x="11401806" y="6229350"/>
            <a:ext cx="457200" cy="457200"/>
            <a:chOff x="11401806" y="622935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806" y="622935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143" y="6259448"/>
              <a:ext cx="399415" cy="398780"/>
            </a:xfrm>
            <a:custGeom>
              <a:avLst/>
              <a:gdLst/>
              <a:ahLst/>
              <a:cxnLst/>
              <a:rect l="l" t="t" r="r" b="b"/>
              <a:pathLst>
                <a:path w="399415" h="398779">
                  <a:moveTo>
                    <a:pt x="0" y="199262"/>
                  </a:moveTo>
                  <a:lnTo>
                    <a:pt x="5274" y="153575"/>
                  </a:lnTo>
                  <a:lnTo>
                    <a:pt x="20296" y="111634"/>
                  </a:lnTo>
                  <a:lnTo>
                    <a:pt x="43867" y="74636"/>
                  </a:lnTo>
                  <a:lnTo>
                    <a:pt x="74787" y="43777"/>
                  </a:lnTo>
                  <a:lnTo>
                    <a:pt x="111856" y="20254"/>
                  </a:lnTo>
                  <a:lnTo>
                    <a:pt x="153875" y="5262"/>
                  </a:lnTo>
                  <a:lnTo>
                    <a:pt x="199643" y="0"/>
                  </a:lnTo>
                  <a:lnTo>
                    <a:pt x="245412" y="5262"/>
                  </a:lnTo>
                  <a:lnTo>
                    <a:pt x="287431" y="20254"/>
                  </a:lnTo>
                  <a:lnTo>
                    <a:pt x="324500" y="43777"/>
                  </a:lnTo>
                  <a:lnTo>
                    <a:pt x="355420" y="74636"/>
                  </a:lnTo>
                  <a:lnTo>
                    <a:pt x="378991" y="111634"/>
                  </a:lnTo>
                  <a:lnTo>
                    <a:pt x="394013" y="153575"/>
                  </a:lnTo>
                  <a:lnTo>
                    <a:pt x="399287" y="199262"/>
                  </a:lnTo>
                  <a:lnTo>
                    <a:pt x="394013" y="244950"/>
                  </a:lnTo>
                  <a:lnTo>
                    <a:pt x="378991" y="286891"/>
                  </a:lnTo>
                  <a:lnTo>
                    <a:pt x="355420" y="323889"/>
                  </a:lnTo>
                  <a:lnTo>
                    <a:pt x="324500" y="354748"/>
                  </a:lnTo>
                  <a:lnTo>
                    <a:pt x="287431" y="378271"/>
                  </a:lnTo>
                  <a:lnTo>
                    <a:pt x="245412" y="393263"/>
                  </a:lnTo>
                  <a:lnTo>
                    <a:pt x="199643" y="398525"/>
                  </a:lnTo>
                  <a:lnTo>
                    <a:pt x="153875" y="393263"/>
                  </a:lnTo>
                  <a:lnTo>
                    <a:pt x="111856" y="378271"/>
                  </a:lnTo>
                  <a:lnTo>
                    <a:pt x="74787" y="354748"/>
                  </a:lnTo>
                  <a:lnTo>
                    <a:pt x="43867" y="323889"/>
                  </a:lnTo>
                  <a:lnTo>
                    <a:pt x="20296" y="286891"/>
                  </a:lnTo>
                  <a:lnTo>
                    <a:pt x="5274" y="244950"/>
                  </a:lnTo>
                  <a:lnTo>
                    <a:pt x="0" y="1992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0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F3CF90-7DFF-413B-A6DC-E81D3678BF11}"/>
              </a:ext>
            </a:extLst>
          </p:cNvPr>
          <p:cNvSpPr txBox="1"/>
          <p:nvPr/>
        </p:nvSpPr>
        <p:spPr>
          <a:xfrm>
            <a:off x="712361" y="44778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Retrospective</a:t>
            </a:r>
          </a:p>
        </p:txBody>
      </p:sp>
      <p:sp>
        <p:nvSpPr>
          <p:cNvPr id="2" name="object 2"/>
          <p:cNvSpPr/>
          <p:nvPr/>
        </p:nvSpPr>
        <p:spPr>
          <a:xfrm>
            <a:off x="11402568" y="6230111"/>
            <a:ext cx="4572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0" y="6257544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643"/>
                </a:moveTo>
                <a:lnTo>
                  <a:pt x="5274" y="153867"/>
                </a:lnTo>
                <a:lnTo>
                  <a:pt x="20296" y="111845"/>
                </a:lnTo>
                <a:lnTo>
                  <a:pt x="43867" y="74776"/>
                </a:lnTo>
                <a:lnTo>
                  <a:pt x="74787" y="43859"/>
                </a:lnTo>
                <a:lnTo>
                  <a:pt x="111856" y="20291"/>
                </a:lnTo>
                <a:lnTo>
                  <a:pt x="153875" y="5272"/>
                </a:lnTo>
                <a:lnTo>
                  <a:pt x="199644" y="0"/>
                </a:lnTo>
                <a:lnTo>
                  <a:pt x="245412" y="5272"/>
                </a:lnTo>
                <a:lnTo>
                  <a:pt x="287431" y="20291"/>
                </a:lnTo>
                <a:lnTo>
                  <a:pt x="324500" y="43859"/>
                </a:lnTo>
                <a:lnTo>
                  <a:pt x="355420" y="74776"/>
                </a:lnTo>
                <a:lnTo>
                  <a:pt x="378991" y="111845"/>
                </a:lnTo>
                <a:lnTo>
                  <a:pt x="394013" y="153867"/>
                </a:lnTo>
                <a:lnTo>
                  <a:pt x="399288" y="199643"/>
                </a:lnTo>
                <a:lnTo>
                  <a:pt x="394013" y="245420"/>
                </a:lnTo>
                <a:lnTo>
                  <a:pt x="378991" y="287442"/>
                </a:lnTo>
                <a:lnTo>
                  <a:pt x="355420" y="324511"/>
                </a:lnTo>
                <a:lnTo>
                  <a:pt x="324500" y="355428"/>
                </a:lnTo>
                <a:lnTo>
                  <a:pt x="287431" y="378996"/>
                </a:lnTo>
                <a:lnTo>
                  <a:pt x="245412" y="394015"/>
                </a:lnTo>
                <a:lnTo>
                  <a:pt x="199644" y="399287"/>
                </a:lnTo>
                <a:lnTo>
                  <a:pt x="153875" y="394015"/>
                </a:lnTo>
                <a:lnTo>
                  <a:pt x="111856" y="378996"/>
                </a:lnTo>
                <a:lnTo>
                  <a:pt x="74787" y="355428"/>
                </a:lnTo>
                <a:lnTo>
                  <a:pt x="43867" y="324511"/>
                </a:lnTo>
                <a:lnTo>
                  <a:pt x="20296" y="287442"/>
                </a:lnTo>
                <a:lnTo>
                  <a:pt x="5274" y="245420"/>
                </a:lnTo>
                <a:lnTo>
                  <a:pt x="0" y="19964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9FAD796-C520-4750-A822-BE0A0282C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02" y="2143512"/>
            <a:ext cx="9448800" cy="432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Sprint 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5</dc:title>
  <dc:creator>Microsoft Office User</dc:creator>
  <cp:lastModifiedBy>Microsoft Office User</cp:lastModifiedBy>
  <cp:revision>2</cp:revision>
  <dcterms:created xsi:type="dcterms:W3CDTF">2021-04-29T01:43:01Z</dcterms:created>
  <dcterms:modified xsi:type="dcterms:W3CDTF">2021-04-29T01:46:31Z</dcterms:modified>
</cp:coreProperties>
</file>