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300"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940"/>
  </p:normalViewPr>
  <p:slideViewPr>
    <p:cSldViewPr snapToGrid="0" snapToObjects="1">
      <p:cViewPr varScale="1">
        <p:scale>
          <a:sx n="115" d="100"/>
          <a:sy n="115" d="100"/>
        </p:scale>
        <p:origin x="47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b6c24a4032e57441/Desktop/Desktop%20Files/CS%20Project%20691/Burndown%20chart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Sprint 6 - Burndown Chart</a:t>
            </a:r>
          </a:p>
        </c:rich>
      </c:tx>
      <c:layout>
        <c:manualLayout>
          <c:xMode val="edge"/>
          <c:yMode val="edge"/>
          <c:x val="0.17020134804787945"/>
          <c:y val="3.0555780780798843E-2"/>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0.18164827876775452"/>
          <c:y val="0.12850508370919655"/>
          <c:w val="0.79317180239663521"/>
          <c:h val="0.43135446032208935"/>
        </c:manualLayout>
      </c:layout>
      <c:lineChart>
        <c:grouping val="standard"/>
        <c:varyColors val="0"/>
        <c:ser>
          <c:idx val="0"/>
          <c:order val="0"/>
          <c:tx>
            <c:strRef>
              <c:f>'[Burndown charts.xlsx]Sprint 4'!$B$1</c:f>
              <c:strCache>
                <c:ptCount val="1"/>
                <c:pt idx="0">
                  <c:v>Expected Burndown</c:v>
                </c:pt>
              </c:strCache>
            </c:strRef>
          </c:tx>
          <c:spPr>
            <a:ln w="22225" cap="rnd">
              <a:solidFill>
                <a:schemeClr val="accent1"/>
              </a:solidFill>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cat>
            <c:numRef>
              <c:f>'[Burndown charts.xlsx]Sprint 4'!$A$2:$A$6</c:f>
              <c:numCache>
                <c:formatCode>d\-mmm</c:formatCode>
                <c:ptCount val="5"/>
                <c:pt idx="0">
                  <c:v>44248</c:v>
                </c:pt>
                <c:pt idx="1">
                  <c:v>44254</c:v>
                </c:pt>
                <c:pt idx="2">
                  <c:v>44258</c:v>
                </c:pt>
                <c:pt idx="3">
                  <c:v>44265</c:v>
                </c:pt>
                <c:pt idx="4">
                  <c:v>44269</c:v>
                </c:pt>
              </c:numCache>
            </c:numRef>
          </c:cat>
          <c:val>
            <c:numRef>
              <c:f>'[Burndown charts.xlsx]Sprint 4'!$B$2:$B$6</c:f>
              <c:numCache>
                <c:formatCode>General</c:formatCode>
                <c:ptCount val="5"/>
                <c:pt idx="0">
                  <c:v>15</c:v>
                </c:pt>
                <c:pt idx="1">
                  <c:v>10</c:v>
                </c:pt>
                <c:pt idx="2">
                  <c:v>7</c:v>
                </c:pt>
                <c:pt idx="3">
                  <c:v>5</c:v>
                </c:pt>
                <c:pt idx="4">
                  <c:v>0</c:v>
                </c:pt>
              </c:numCache>
            </c:numRef>
          </c:val>
          <c:smooth val="0"/>
          <c:extLst>
            <c:ext xmlns:c16="http://schemas.microsoft.com/office/drawing/2014/chart" uri="{C3380CC4-5D6E-409C-BE32-E72D297353CC}">
              <c16:uniqueId val="{00000000-D38A-48A9-8AD1-0D61CE39D9B6}"/>
            </c:ext>
          </c:extLst>
        </c:ser>
        <c:ser>
          <c:idx val="1"/>
          <c:order val="1"/>
          <c:tx>
            <c:strRef>
              <c:f>'[Burndown charts.xlsx]Sprint 4'!$C$1</c:f>
              <c:strCache>
                <c:ptCount val="1"/>
                <c:pt idx="0">
                  <c:v>Actual Burndown</c:v>
                </c:pt>
              </c:strCache>
            </c:strRef>
          </c:tx>
          <c:spPr>
            <a:ln w="22225" cap="rnd">
              <a:solidFill>
                <a:schemeClr val="accent2"/>
              </a:solidFill>
            </a:ln>
            <a:effectLst>
              <a:glow rad="139700">
                <a:schemeClr val="accent2">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cat>
            <c:numRef>
              <c:f>'[Burndown charts.xlsx]Sprint 4'!$A$2:$A$6</c:f>
              <c:numCache>
                <c:formatCode>d\-mmm</c:formatCode>
                <c:ptCount val="5"/>
                <c:pt idx="0">
                  <c:v>44248</c:v>
                </c:pt>
                <c:pt idx="1">
                  <c:v>44254</c:v>
                </c:pt>
                <c:pt idx="2">
                  <c:v>44258</c:v>
                </c:pt>
                <c:pt idx="3">
                  <c:v>44265</c:v>
                </c:pt>
                <c:pt idx="4">
                  <c:v>44269</c:v>
                </c:pt>
              </c:numCache>
            </c:numRef>
          </c:cat>
          <c:val>
            <c:numRef>
              <c:f>'[Burndown charts.xlsx]Sprint 4'!$C$2:$C$6</c:f>
              <c:numCache>
                <c:formatCode>General</c:formatCode>
                <c:ptCount val="5"/>
                <c:pt idx="0">
                  <c:v>15</c:v>
                </c:pt>
                <c:pt idx="1">
                  <c:v>15</c:v>
                </c:pt>
                <c:pt idx="2">
                  <c:v>10</c:v>
                </c:pt>
                <c:pt idx="3">
                  <c:v>5</c:v>
                </c:pt>
                <c:pt idx="4">
                  <c:v>0</c:v>
                </c:pt>
              </c:numCache>
            </c:numRef>
          </c:val>
          <c:smooth val="0"/>
          <c:extLst>
            <c:ext xmlns:c16="http://schemas.microsoft.com/office/drawing/2014/chart" uri="{C3380CC4-5D6E-409C-BE32-E72D297353CC}">
              <c16:uniqueId val="{00000001-D38A-48A9-8AD1-0D61CE39D9B6}"/>
            </c:ext>
          </c:extLst>
        </c:ser>
        <c:dLbls>
          <c:showLegendKey val="0"/>
          <c:showVal val="0"/>
          <c:showCatName val="0"/>
          <c:showSerName val="0"/>
          <c:showPercent val="0"/>
          <c:showBubbleSize val="0"/>
        </c:dLbls>
        <c:marker val="1"/>
        <c:smooth val="0"/>
        <c:axId val="387897512"/>
        <c:axId val="387830832"/>
      </c:lineChart>
      <c:dateAx>
        <c:axId val="387897512"/>
        <c:scaling>
          <c:orientation val="minMax"/>
        </c:scaling>
        <c:delete val="0"/>
        <c:axPos val="b"/>
        <c:numFmt formatCode="d\-mmm" sourceLinked="1"/>
        <c:majorTickMark val="none"/>
        <c:minorTickMark val="none"/>
        <c:tickLblPos val="nextTo"/>
        <c:spPr>
          <a:noFill/>
          <a:ln>
            <a:solidFill>
              <a:sysClr val="windowText" lastClr="000000"/>
            </a:solidFill>
          </a:ln>
          <a:effectLst/>
        </c:spPr>
        <c:txPr>
          <a:bodyPr rot="-60000000" spcFirstLastPara="1" vertOverflow="ellipsis" vert="horz" wrap="square" anchor="ctr" anchorCtr="1"/>
          <a:lstStyle/>
          <a:p>
            <a:pPr>
              <a:defRPr sz="1050" b="0" i="0" u="none" strike="noStrike" kern="1200" baseline="0">
                <a:solidFill>
                  <a:schemeClr val="lt1">
                    <a:lumMod val="75000"/>
                  </a:schemeClr>
                </a:solidFill>
                <a:latin typeface="+mn-lt"/>
                <a:ea typeface="+mn-ea"/>
                <a:cs typeface="+mn-cs"/>
              </a:defRPr>
            </a:pPr>
            <a:endParaRPr lang="en-US"/>
          </a:p>
        </c:txPr>
        <c:crossAx val="387830832"/>
        <c:crosses val="autoZero"/>
        <c:auto val="1"/>
        <c:lblOffset val="100"/>
        <c:baseTimeUnit val="days"/>
      </c:dateAx>
      <c:valAx>
        <c:axId val="38783083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1200" b="1" i="0" u="none" strike="noStrike" kern="1200" baseline="0">
                    <a:solidFill>
                      <a:schemeClr val="accent4"/>
                    </a:solidFill>
                    <a:latin typeface="+mn-lt"/>
                    <a:ea typeface="+mn-ea"/>
                    <a:cs typeface="+mn-cs"/>
                  </a:defRPr>
                </a:pPr>
                <a:r>
                  <a:rPr lang="en-US" sz="1200">
                    <a:solidFill>
                      <a:schemeClr val="accent4"/>
                    </a:solidFill>
                    <a:latin typeface="+mn-lt"/>
                    <a:ea typeface="+mn-ea"/>
                    <a:cs typeface="+mn-cs"/>
                  </a:rPr>
                  <a:t>Number of  Tasks</a:t>
                </a:r>
                <a:endParaRPr lang="en-US" sz="1200"/>
              </a:p>
            </c:rich>
          </c:tx>
          <c:layout>
            <c:manualLayout>
              <c:xMode val="edge"/>
              <c:yMode val="edge"/>
              <c:x val="0.12072148871760455"/>
              <c:y val="0.18289030258162664"/>
            </c:manualLayout>
          </c:layout>
          <c:overlay val="0"/>
          <c:spPr>
            <a:noFill/>
            <a:ln w="9525" cap="flat" cmpd="sng" algn="ctr">
              <a:solidFill>
                <a:schemeClr val="accent4"/>
              </a:solidFill>
              <a:prstDash val="solid"/>
              <a:round/>
              <a:headEnd type="none" w="med" len="med"/>
              <a:tailEnd type="none" w="med" len="med"/>
            </a:ln>
            <a:effectLst/>
          </c:spPr>
          <c:txPr>
            <a:bodyPr rot="-5400000" spcFirstLastPara="1" vertOverflow="ellipsis" vert="horz" wrap="square" anchor="ctr" anchorCtr="1"/>
            <a:lstStyle/>
            <a:p>
              <a:pPr>
                <a:defRPr sz="1200" b="1" i="0" u="none" strike="noStrike" kern="1200" baseline="0">
                  <a:solidFill>
                    <a:schemeClr val="accent4"/>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lt1">
                    <a:lumMod val="75000"/>
                  </a:schemeClr>
                </a:solidFill>
                <a:latin typeface="+mn-lt"/>
                <a:ea typeface="+mn-ea"/>
                <a:cs typeface="+mn-cs"/>
              </a:defRPr>
            </a:pPr>
            <a:endParaRPr lang="en-US"/>
          </a:p>
        </c:txPr>
        <c:crossAx val="387897512"/>
        <c:crosses val="autoZero"/>
        <c:crossBetween val="between"/>
      </c:valAx>
      <c:dTable>
        <c:showHorzBorder val="1"/>
        <c:showVertBorder val="1"/>
        <c:showOutline val="1"/>
        <c:showKeys val="1"/>
        <c:spPr>
          <a:noFill/>
          <a:ln w="9525">
            <a:solidFill>
              <a:schemeClr val="dk1">
                <a:lumMod val="50000"/>
                <a:lumOff val="50000"/>
              </a:schemeClr>
            </a:solidFill>
          </a:ln>
          <a:effectLst/>
        </c:spPr>
        <c:txPr>
          <a:bodyPr rot="0" spcFirstLastPara="1" vertOverflow="ellipsis" vert="horz" wrap="square" anchor="ctr" anchorCtr="1"/>
          <a:lstStyle/>
          <a:p>
            <a:pPr rtl="0">
              <a:defRPr sz="1100" b="0" i="0" u="none" strike="noStrike" kern="1200" baseline="0">
                <a:solidFill>
                  <a:schemeClr val="lt1">
                    <a:lumMod val="75000"/>
                  </a:schemeClr>
                </a:solidFill>
                <a:latin typeface="+mn-lt"/>
                <a:ea typeface="+mn-ea"/>
                <a:cs typeface="+mn-cs"/>
              </a:defRPr>
            </a:pPr>
            <a:endParaRPr lang="en-US"/>
          </a:p>
        </c:txPr>
      </c:dTable>
      <c:spPr>
        <a:noFill/>
        <a:ln>
          <a:solidFill>
            <a:sysClr val="windowText" lastClr="000000"/>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accent1">
          <a:alpha val="97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DED88-DA99-5841-933B-4CA99D7E38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2FC687-D2AC-3445-BAB2-940EDFC87F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E1777F-FF74-A04C-89E7-3179403D1741}"/>
              </a:ext>
            </a:extLst>
          </p:cNvPr>
          <p:cNvSpPr>
            <a:spLocks noGrp="1"/>
          </p:cNvSpPr>
          <p:nvPr>
            <p:ph type="dt" sz="half" idx="10"/>
          </p:nvPr>
        </p:nvSpPr>
        <p:spPr/>
        <p:txBody>
          <a:bodyPr/>
          <a:lstStyle/>
          <a:p>
            <a:fld id="{66FC9F2B-5DB6-A045-B210-8485AA97516E}" type="datetimeFigureOut">
              <a:rPr lang="en-US" smtClean="0"/>
              <a:t>3/16/21</a:t>
            </a:fld>
            <a:endParaRPr lang="en-US"/>
          </a:p>
        </p:txBody>
      </p:sp>
      <p:sp>
        <p:nvSpPr>
          <p:cNvPr id="5" name="Footer Placeholder 4">
            <a:extLst>
              <a:ext uri="{FF2B5EF4-FFF2-40B4-BE49-F238E27FC236}">
                <a16:creationId xmlns:a16="http://schemas.microsoft.com/office/drawing/2014/main" id="{1EF4E40E-6A60-A04E-A249-F66668A273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59664A-F796-4342-A243-178CCB9E0845}"/>
              </a:ext>
            </a:extLst>
          </p:cNvPr>
          <p:cNvSpPr>
            <a:spLocks noGrp="1"/>
          </p:cNvSpPr>
          <p:nvPr>
            <p:ph type="sldNum" sz="quarter" idx="12"/>
          </p:nvPr>
        </p:nvSpPr>
        <p:spPr/>
        <p:txBody>
          <a:bodyPr/>
          <a:lstStyle/>
          <a:p>
            <a:fld id="{E42EF598-E374-4249-8D93-D0E8AC067473}" type="slidenum">
              <a:rPr lang="en-US" smtClean="0"/>
              <a:t>‹#›</a:t>
            </a:fld>
            <a:endParaRPr lang="en-US"/>
          </a:p>
        </p:txBody>
      </p:sp>
    </p:spTree>
    <p:extLst>
      <p:ext uri="{BB962C8B-B14F-4D97-AF65-F5344CB8AC3E}">
        <p14:creationId xmlns:p14="http://schemas.microsoft.com/office/powerpoint/2010/main" val="1396752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0F9EC-5F46-C94C-8DE7-F5622FFF82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0A586F-A940-1E49-BC11-F4812C6D77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2DED4E-2295-E647-B1C0-3954C94BBB34}"/>
              </a:ext>
            </a:extLst>
          </p:cNvPr>
          <p:cNvSpPr>
            <a:spLocks noGrp="1"/>
          </p:cNvSpPr>
          <p:nvPr>
            <p:ph type="dt" sz="half" idx="10"/>
          </p:nvPr>
        </p:nvSpPr>
        <p:spPr/>
        <p:txBody>
          <a:bodyPr/>
          <a:lstStyle/>
          <a:p>
            <a:fld id="{66FC9F2B-5DB6-A045-B210-8485AA97516E}" type="datetimeFigureOut">
              <a:rPr lang="en-US" smtClean="0"/>
              <a:t>3/16/21</a:t>
            </a:fld>
            <a:endParaRPr lang="en-US"/>
          </a:p>
        </p:txBody>
      </p:sp>
      <p:sp>
        <p:nvSpPr>
          <p:cNvPr id="5" name="Footer Placeholder 4">
            <a:extLst>
              <a:ext uri="{FF2B5EF4-FFF2-40B4-BE49-F238E27FC236}">
                <a16:creationId xmlns:a16="http://schemas.microsoft.com/office/drawing/2014/main" id="{A9256FB4-75E5-9D40-BE9E-BA512D827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BC58C3-2A80-4A42-A044-B8C078B39A71}"/>
              </a:ext>
            </a:extLst>
          </p:cNvPr>
          <p:cNvSpPr>
            <a:spLocks noGrp="1"/>
          </p:cNvSpPr>
          <p:nvPr>
            <p:ph type="sldNum" sz="quarter" idx="12"/>
          </p:nvPr>
        </p:nvSpPr>
        <p:spPr/>
        <p:txBody>
          <a:bodyPr/>
          <a:lstStyle/>
          <a:p>
            <a:fld id="{E42EF598-E374-4249-8D93-D0E8AC067473}" type="slidenum">
              <a:rPr lang="en-US" smtClean="0"/>
              <a:t>‹#›</a:t>
            </a:fld>
            <a:endParaRPr lang="en-US"/>
          </a:p>
        </p:txBody>
      </p:sp>
    </p:spTree>
    <p:extLst>
      <p:ext uri="{BB962C8B-B14F-4D97-AF65-F5344CB8AC3E}">
        <p14:creationId xmlns:p14="http://schemas.microsoft.com/office/powerpoint/2010/main" val="214063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AC7706-E9FC-B94D-B26E-216A9465C4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81A907-6883-094F-B83C-49B41E68F0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456E46-FB18-574E-ABD0-575EC38C739C}"/>
              </a:ext>
            </a:extLst>
          </p:cNvPr>
          <p:cNvSpPr>
            <a:spLocks noGrp="1"/>
          </p:cNvSpPr>
          <p:nvPr>
            <p:ph type="dt" sz="half" idx="10"/>
          </p:nvPr>
        </p:nvSpPr>
        <p:spPr/>
        <p:txBody>
          <a:bodyPr/>
          <a:lstStyle/>
          <a:p>
            <a:fld id="{66FC9F2B-5DB6-A045-B210-8485AA97516E}" type="datetimeFigureOut">
              <a:rPr lang="en-US" smtClean="0"/>
              <a:t>3/16/21</a:t>
            </a:fld>
            <a:endParaRPr lang="en-US"/>
          </a:p>
        </p:txBody>
      </p:sp>
      <p:sp>
        <p:nvSpPr>
          <p:cNvPr id="5" name="Footer Placeholder 4">
            <a:extLst>
              <a:ext uri="{FF2B5EF4-FFF2-40B4-BE49-F238E27FC236}">
                <a16:creationId xmlns:a16="http://schemas.microsoft.com/office/drawing/2014/main" id="{24E2575F-56AB-DF4C-B5C4-CFD2F8E6B0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1B7F36-ECD9-F745-BA0C-0E9C427A350E}"/>
              </a:ext>
            </a:extLst>
          </p:cNvPr>
          <p:cNvSpPr>
            <a:spLocks noGrp="1"/>
          </p:cNvSpPr>
          <p:nvPr>
            <p:ph type="sldNum" sz="quarter" idx="12"/>
          </p:nvPr>
        </p:nvSpPr>
        <p:spPr/>
        <p:txBody>
          <a:bodyPr/>
          <a:lstStyle/>
          <a:p>
            <a:fld id="{E42EF598-E374-4249-8D93-D0E8AC067473}" type="slidenum">
              <a:rPr lang="en-US" smtClean="0"/>
              <a:t>‹#›</a:t>
            </a:fld>
            <a:endParaRPr lang="en-US"/>
          </a:p>
        </p:txBody>
      </p:sp>
    </p:spTree>
    <p:extLst>
      <p:ext uri="{BB962C8B-B14F-4D97-AF65-F5344CB8AC3E}">
        <p14:creationId xmlns:p14="http://schemas.microsoft.com/office/powerpoint/2010/main" val="738730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9E69E-A5DE-9746-ACAA-930D77D2AD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CDFCD0-1690-B447-8C18-B887BD7106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E77B7F-3867-1D4D-B1A9-DDA8C3C7D951}"/>
              </a:ext>
            </a:extLst>
          </p:cNvPr>
          <p:cNvSpPr>
            <a:spLocks noGrp="1"/>
          </p:cNvSpPr>
          <p:nvPr>
            <p:ph type="dt" sz="half" idx="10"/>
          </p:nvPr>
        </p:nvSpPr>
        <p:spPr/>
        <p:txBody>
          <a:bodyPr/>
          <a:lstStyle/>
          <a:p>
            <a:fld id="{66FC9F2B-5DB6-A045-B210-8485AA97516E}" type="datetimeFigureOut">
              <a:rPr lang="en-US" smtClean="0"/>
              <a:t>3/16/21</a:t>
            </a:fld>
            <a:endParaRPr lang="en-US"/>
          </a:p>
        </p:txBody>
      </p:sp>
      <p:sp>
        <p:nvSpPr>
          <p:cNvPr id="5" name="Footer Placeholder 4">
            <a:extLst>
              <a:ext uri="{FF2B5EF4-FFF2-40B4-BE49-F238E27FC236}">
                <a16:creationId xmlns:a16="http://schemas.microsoft.com/office/drawing/2014/main" id="{7E92DA09-1101-F341-B3B1-4E3BDB678C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BDA633-FBE1-3C4B-8655-AFF54EDD7A5B}"/>
              </a:ext>
            </a:extLst>
          </p:cNvPr>
          <p:cNvSpPr>
            <a:spLocks noGrp="1"/>
          </p:cNvSpPr>
          <p:nvPr>
            <p:ph type="sldNum" sz="quarter" idx="12"/>
          </p:nvPr>
        </p:nvSpPr>
        <p:spPr/>
        <p:txBody>
          <a:bodyPr/>
          <a:lstStyle/>
          <a:p>
            <a:fld id="{E42EF598-E374-4249-8D93-D0E8AC067473}" type="slidenum">
              <a:rPr lang="en-US" smtClean="0"/>
              <a:t>‹#›</a:t>
            </a:fld>
            <a:endParaRPr lang="en-US"/>
          </a:p>
        </p:txBody>
      </p:sp>
    </p:spTree>
    <p:extLst>
      <p:ext uri="{BB962C8B-B14F-4D97-AF65-F5344CB8AC3E}">
        <p14:creationId xmlns:p14="http://schemas.microsoft.com/office/powerpoint/2010/main" val="81838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36B6-37F8-D44C-9937-7D0D99568B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A3CFEA-5126-474B-A509-CA51C13123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3A7C6F-9944-974F-834D-84768DF387B6}"/>
              </a:ext>
            </a:extLst>
          </p:cNvPr>
          <p:cNvSpPr>
            <a:spLocks noGrp="1"/>
          </p:cNvSpPr>
          <p:nvPr>
            <p:ph type="dt" sz="half" idx="10"/>
          </p:nvPr>
        </p:nvSpPr>
        <p:spPr/>
        <p:txBody>
          <a:bodyPr/>
          <a:lstStyle/>
          <a:p>
            <a:fld id="{66FC9F2B-5DB6-A045-B210-8485AA97516E}" type="datetimeFigureOut">
              <a:rPr lang="en-US" smtClean="0"/>
              <a:t>3/16/21</a:t>
            </a:fld>
            <a:endParaRPr lang="en-US"/>
          </a:p>
        </p:txBody>
      </p:sp>
      <p:sp>
        <p:nvSpPr>
          <p:cNvPr id="5" name="Footer Placeholder 4">
            <a:extLst>
              <a:ext uri="{FF2B5EF4-FFF2-40B4-BE49-F238E27FC236}">
                <a16:creationId xmlns:a16="http://schemas.microsoft.com/office/drawing/2014/main" id="{0BD22DA7-231A-1745-A412-C26C53C263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5F876F-618C-D340-9E2E-D6BC99146B7D}"/>
              </a:ext>
            </a:extLst>
          </p:cNvPr>
          <p:cNvSpPr>
            <a:spLocks noGrp="1"/>
          </p:cNvSpPr>
          <p:nvPr>
            <p:ph type="sldNum" sz="quarter" idx="12"/>
          </p:nvPr>
        </p:nvSpPr>
        <p:spPr/>
        <p:txBody>
          <a:bodyPr/>
          <a:lstStyle/>
          <a:p>
            <a:fld id="{E42EF598-E374-4249-8D93-D0E8AC067473}" type="slidenum">
              <a:rPr lang="en-US" smtClean="0"/>
              <a:t>‹#›</a:t>
            </a:fld>
            <a:endParaRPr lang="en-US"/>
          </a:p>
        </p:txBody>
      </p:sp>
    </p:spTree>
    <p:extLst>
      <p:ext uri="{BB962C8B-B14F-4D97-AF65-F5344CB8AC3E}">
        <p14:creationId xmlns:p14="http://schemas.microsoft.com/office/powerpoint/2010/main" val="1181751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1DDC2-5521-E842-8FE0-6BDD19C9F1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84F3D0-2889-594A-8ADF-62F8BC025D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3116D-980C-3949-BDC2-75942E2C54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237922-4B92-D447-B384-56A5775959BF}"/>
              </a:ext>
            </a:extLst>
          </p:cNvPr>
          <p:cNvSpPr>
            <a:spLocks noGrp="1"/>
          </p:cNvSpPr>
          <p:nvPr>
            <p:ph type="dt" sz="half" idx="10"/>
          </p:nvPr>
        </p:nvSpPr>
        <p:spPr/>
        <p:txBody>
          <a:bodyPr/>
          <a:lstStyle/>
          <a:p>
            <a:fld id="{66FC9F2B-5DB6-A045-B210-8485AA97516E}" type="datetimeFigureOut">
              <a:rPr lang="en-US" smtClean="0"/>
              <a:t>3/16/21</a:t>
            </a:fld>
            <a:endParaRPr lang="en-US"/>
          </a:p>
        </p:txBody>
      </p:sp>
      <p:sp>
        <p:nvSpPr>
          <p:cNvPr id="6" name="Footer Placeholder 5">
            <a:extLst>
              <a:ext uri="{FF2B5EF4-FFF2-40B4-BE49-F238E27FC236}">
                <a16:creationId xmlns:a16="http://schemas.microsoft.com/office/drawing/2014/main" id="{F02DDCE2-CCAC-EC4A-8736-008BC048C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D397A2-6E50-624D-A0CB-8652787D7F55}"/>
              </a:ext>
            </a:extLst>
          </p:cNvPr>
          <p:cNvSpPr>
            <a:spLocks noGrp="1"/>
          </p:cNvSpPr>
          <p:nvPr>
            <p:ph type="sldNum" sz="quarter" idx="12"/>
          </p:nvPr>
        </p:nvSpPr>
        <p:spPr/>
        <p:txBody>
          <a:bodyPr/>
          <a:lstStyle/>
          <a:p>
            <a:fld id="{E42EF598-E374-4249-8D93-D0E8AC067473}" type="slidenum">
              <a:rPr lang="en-US" smtClean="0"/>
              <a:t>‹#›</a:t>
            </a:fld>
            <a:endParaRPr lang="en-US"/>
          </a:p>
        </p:txBody>
      </p:sp>
    </p:spTree>
    <p:extLst>
      <p:ext uri="{BB962C8B-B14F-4D97-AF65-F5344CB8AC3E}">
        <p14:creationId xmlns:p14="http://schemas.microsoft.com/office/powerpoint/2010/main" val="4113240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2D729-F9D4-6F41-8D4D-DE23C6E054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2CAEBB-E110-C948-8187-94E48C74B7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8262F2-B48C-A049-82C8-F79E6DE098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0EE72B-0E00-684D-BCC3-0E4C331B77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FDF5CC-422E-C341-9FDF-59E92A28AD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3C75D7-4D36-9B48-A115-FA6F6D678606}"/>
              </a:ext>
            </a:extLst>
          </p:cNvPr>
          <p:cNvSpPr>
            <a:spLocks noGrp="1"/>
          </p:cNvSpPr>
          <p:nvPr>
            <p:ph type="dt" sz="half" idx="10"/>
          </p:nvPr>
        </p:nvSpPr>
        <p:spPr/>
        <p:txBody>
          <a:bodyPr/>
          <a:lstStyle/>
          <a:p>
            <a:fld id="{66FC9F2B-5DB6-A045-B210-8485AA97516E}" type="datetimeFigureOut">
              <a:rPr lang="en-US" smtClean="0"/>
              <a:t>3/16/21</a:t>
            </a:fld>
            <a:endParaRPr lang="en-US"/>
          </a:p>
        </p:txBody>
      </p:sp>
      <p:sp>
        <p:nvSpPr>
          <p:cNvPr id="8" name="Footer Placeholder 7">
            <a:extLst>
              <a:ext uri="{FF2B5EF4-FFF2-40B4-BE49-F238E27FC236}">
                <a16:creationId xmlns:a16="http://schemas.microsoft.com/office/drawing/2014/main" id="{30CCA1DD-E9E1-994D-8A95-6DFF854A4B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09B166-7B37-C549-ADC8-037B9347D84E}"/>
              </a:ext>
            </a:extLst>
          </p:cNvPr>
          <p:cNvSpPr>
            <a:spLocks noGrp="1"/>
          </p:cNvSpPr>
          <p:nvPr>
            <p:ph type="sldNum" sz="quarter" idx="12"/>
          </p:nvPr>
        </p:nvSpPr>
        <p:spPr/>
        <p:txBody>
          <a:bodyPr/>
          <a:lstStyle/>
          <a:p>
            <a:fld id="{E42EF598-E374-4249-8D93-D0E8AC067473}" type="slidenum">
              <a:rPr lang="en-US" smtClean="0"/>
              <a:t>‹#›</a:t>
            </a:fld>
            <a:endParaRPr lang="en-US"/>
          </a:p>
        </p:txBody>
      </p:sp>
    </p:spTree>
    <p:extLst>
      <p:ext uri="{BB962C8B-B14F-4D97-AF65-F5344CB8AC3E}">
        <p14:creationId xmlns:p14="http://schemas.microsoft.com/office/powerpoint/2010/main" val="3951531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9EC00-A444-1E4B-9B79-11D38728B0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B71FE7-CFE8-5C46-8EB2-6A945E97409B}"/>
              </a:ext>
            </a:extLst>
          </p:cNvPr>
          <p:cNvSpPr>
            <a:spLocks noGrp="1"/>
          </p:cNvSpPr>
          <p:nvPr>
            <p:ph type="dt" sz="half" idx="10"/>
          </p:nvPr>
        </p:nvSpPr>
        <p:spPr/>
        <p:txBody>
          <a:bodyPr/>
          <a:lstStyle/>
          <a:p>
            <a:fld id="{66FC9F2B-5DB6-A045-B210-8485AA97516E}" type="datetimeFigureOut">
              <a:rPr lang="en-US" smtClean="0"/>
              <a:t>3/16/21</a:t>
            </a:fld>
            <a:endParaRPr lang="en-US"/>
          </a:p>
        </p:txBody>
      </p:sp>
      <p:sp>
        <p:nvSpPr>
          <p:cNvPr id="4" name="Footer Placeholder 3">
            <a:extLst>
              <a:ext uri="{FF2B5EF4-FFF2-40B4-BE49-F238E27FC236}">
                <a16:creationId xmlns:a16="http://schemas.microsoft.com/office/drawing/2014/main" id="{0187442A-C946-DE44-A962-9047C7D8EC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EEDB59-0832-4D4D-9183-844791DA2E09}"/>
              </a:ext>
            </a:extLst>
          </p:cNvPr>
          <p:cNvSpPr>
            <a:spLocks noGrp="1"/>
          </p:cNvSpPr>
          <p:nvPr>
            <p:ph type="sldNum" sz="quarter" idx="12"/>
          </p:nvPr>
        </p:nvSpPr>
        <p:spPr/>
        <p:txBody>
          <a:bodyPr/>
          <a:lstStyle/>
          <a:p>
            <a:fld id="{E42EF598-E374-4249-8D93-D0E8AC067473}" type="slidenum">
              <a:rPr lang="en-US" smtClean="0"/>
              <a:t>‹#›</a:t>
            </a:fld>
            <a:endParaRPr lang="en-US"/>
          </a:p>
        </p:txBody>
      </p:sp>
    </p:spTree>
    <p:extLst>
      <p:ext uri="{BB962C8B-B14F-4D97-AF65-F5344CB8AC3E}">
        <p14:creationId xmlns:p14="http://schemas.microsoft.com/office/powerpoint/2010/main" val="3546175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C9918C-F4DD-1D47-86A3-5517F0024CE2}"/>
              </a:ext>
            </a:extLst>
          </p:cNvPr>
          <p:cNvSpPr>
            <a:spLocks noGrp="1"/>
          </p:cNvSpPr>
          <p:nvPr>
            <p:ph type="dt" sz="half" idx="10"/>
          </p:nvPr>
        </p:nvSpPr>
        <p:spPr/>
        <p:txBody>
          <a:bodyPr/>
          <a:lstStyle/>
          <a:p>
            <a:fld id="{66FC9F2B-5DB6-A045-B210-8485AA97516E}" type="datetimeFigureOut">
              <a:rPr lang="en-US" smtClean="0"/>
              <a:t>3/16/21</a:t>
            </a:fld>
            <a:endParaRPr lang="en-US"/>
          </a:p>
        </p:txBody>
      </p:sp>
      <p:sp>
        <p:nvSpPr>
          <p:cNvPr id="3" name="Footer Placeholder 2">
            <a:extLst>
              <a:ext uri="{FF2B5EF4-FFF2-40B4-BE49-F238E27FC236}">
                <a16:creationId xmlns:a16="http://schemas.microsoft.com/office/drawing/2014/main" id="{D54151FD-35D2-E148-B135-8591AAC659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4193E7-DE45-7D45-856D-AA96B392847F}"/>
              </a:ext>
            </a:extLst>
          </p:cNvPr>
          <p:cNvSpPr>
            <a:spLocks noGrp="1"/>
          </p:cNvSpPr>
          <p:nvPr>
            <p:ph type="sldNum" sz="quarter" idx="12"/>
          </p:nvPr>
        </p:nvSpPr>
        <p:spPr/>
        <p:txBody>
          <a:bodyPr/>
          <a:lstStyle/>
          <a:p>
            <a:fld id="{E42EF598-E374-4249-8D93-D0E8AC067473}" type="slidenum">
              <a:rPr lang="en-US" smtClean="0"/>
              <a:t>‹#›</a:t>
            </a:fld>
            <a:endParaRPr lang="en-US"/>
          </a:p>
        </p:txBody>
      </p:sp>
    </p:spTree>
    <p:extLst>
      <p:ext uri="{BB962C8B-B14F-4D97-AF65-F5344CB8AC3E}">
        <p14:creationId xmlns:p14="http://schemas.microsoft.com/office/powerpoint/2010/main" val="3976361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07C72-BE4D-EE4B-929F-9121E59AAE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51A283-651F-664B-A7F1-C7AFA677F5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6AF21E-CF43-CD48-B32B-BCC715D212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8BF29-760D-1047-916B-D4ECFB6D32A9}"/>
              </a:ext>
            </a:extLst>
          </p:cNvPr>
          <p:cNvSpPr>
            <a:spLocks noGrp="1"/>
          </p:cNvSpPr>
          <p:nvPr>
            <p:ph type="dt" sz="half" idx="10"/>
          </p:nvPr>
        </p:nvSpPr>
        <p:spPr/>
        <p:txBody>
          <a:bodyPr/>
          <a:lstStyle/>
          <a:p>
            <a:fld id="{66FC9F2B-5DB6-A045-B210-8485AA97516E}" type="datetimeFigureOut">
              <a:rPr lang="en-US" smtClean="0"/>
              <a:t>3/16/21</a:t>
            </a:fld>
            <a:endParaRPr lang="en-US"/>
          </a:p>
        </p:txBody>
      </p:sp>
      <p:sp>
        <p:nvSpPr>
          <p:cNvPr id="6" name="Footer Placeholder 5">
            <a:extLst>
              <a:ext uri="{FF2B5EF4-FFF2-40B4-BE49-F238E27FC236}">
                <a16:creationId xmlns:a16="http://schemas.microsoft.com/office/drawing/2014/main" id="{99D34C0C-C289-D14D-A876-F3BD643F7E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B24046-ADDE-3C4A-924E-B183325CDCEF}"/>
              </a:ext>
            </a:extLst>
          </p:cNvPr>
          <p:cNvSpPr>
            <a:spLocks noGrp="1"/>
          </p:cNvSpPr>
          <p:nvPr>
            <p:ph type="sldNum" sz="quarter" idx="12"/>
          </p:nvPr>
        </p:nvSpPr>
        <p:spPr/>
        <p:txBody>
          <a:bodyPr/>
          <a:lstStyle/>
          <a:p>
            <a:fld id="{E42EF598-E374-4249-8D93-D0E8AC067473}" type="slidenum">
              <a:rPr lang="en-US" smtClean="0"/>
              <a:t>‹#›</a:t>
            </a:fld>
            <a:endParaRPr lang="en-US"/>
          </a:p>
        </p:txBody>
      </p:sp>
    </p:spTree>
    <p:extLst>
      <p:ext uri="{BB962C8B-B14F-4D97-AF65-F5344CB8AC3E}">
        <p14:creationId xmlns:p14="http://schemas.microsoft.com/office/powerpoint/2010/main" val="1832550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5DD3C-D29B-AA44-90D9-90C3ABA04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CBA311-4523-5D4F-916C-7D460301EB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F8B021-D2CE-D545-A7B6-B4FF6B5C4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2D2B30-C8DD-5443-9333-C890DD6EE64F}"/>
              </a:ext>
            </a:extLst>
          </p:cNvPr>
          <p:cNvSpPr>
            <a:spLocks noGrp="1"/>
          </p:cNvSpPr>
          <p:nvPr>
            <p:ph type="dt" sz="half" idx="10"/>
          </p:nvPr>
        </p:nvSpPr>
        <p:spPr/>
        <p:txBody>
          <a:bodyPr/>
          <a:lstStyle/>
          <a:p>
            <a:fld id="{66FC9F2B-5DB6-A045-B210-8485AA97516E}" type="datetimeFigureOut">
              <a:rPr lang="en-US" smtClean="0"/>
              <a:t>3/16/21</a:t>
            </a:fld>
            <a:endParaRPr lang="en-US"/>
          </a:p>
        </p:txBody>
      </p:sp>
      <p:sp>
        <p:nvSpPr>
          <p:cNvPr id="6" name="Footer Placeholder 5">
            <a:extLst>
              <a:ext uri="{FF2B5EF4-FFF2-40B4-BE49-F238E27FC236}">
                <a16:creationId xmlns:a16="http://schemas.microsoft.com/office/drawing/2014/main" id="{44E1BD31-7711-2743-8952-5DEC8C7000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2135FB-9062-AE4C-A5A9-F25E06D1442D}"/>
              </a:ext>
            </a:extLst>
          </p:cNvPr>
          <p:cNvSpPr>
            <a:spLocks noGrp="1"/>
          </p:cNvSpPr>
          <p:nvPr>
            <p:ph type="sldNum" sz="quarter" idx="12"/>
          </p:nvPr>
        </p:nvSpPr>
        <p:spPr/>
        <p:txBody>
          <a:bodyPr/>
          <a:lstStyle/>
          <a:p>
            <a:fld id="{E42EF598-E374-4249-8D93-D0E8AC067473}" type="slidenum">
              <a:rPr lang="en-US" smtClean="0"/>
              <a:t>‹#›</a:t>
            </a:fld>
            <a:endParaRPr lang="en-US"/>
          </a:p>
        </p:txBody>
      </p:sp>
    </p:spTree>
    <p:extLst>
      <p:ext uri="{BB962C8B-B14F-4D97-AF65-F5344CB8AC3E}">
        <p14:creationId xmlns:p14="http://schemas.microsoft.com/office/powerpoint/2010/main" val="2694797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EF33F2-35D9-704D-872C-F52D221AF3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C579BB-823F-C24F-8890-7BBF154DE6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EDB87A-F9D9-0F40-9F9F-97C7315EAE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FC9F2B-5DB6-A045-B210-8485AA97516E}" type="datetimeFigureOut">
              <a:rPr lang="en-US" smtClean="0"/>
              <a:t>3/16/21</a:t>
            </a:fld>
            <a:endParaRPr lang="en-US"/>
          </a:p>
        </p:txBody>
      </p:sp>
      <p:sp>
        <p:nvSpPr>
          <p:cNvPr id="5" name="Footer Placeholder 4">
            <a:extLst>
              <a:ext uri="{FF2B5EF4-FFF2-40B4-BE49-F238E27FC236}">
                <a16:creationId xmlns:a16="http://schemas.microsoft.com/office/drawing/2014/main" id="{B1A08C54-6B61-CC4B-AFD0-3B51139CE8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F63F65-D732-4346-8F07-C1A88A8309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EF598-E374-4249-8D93-D0E8AC067473}" type="slidenum">
              <a:rPr lang="en-US" smtClean="0"/>
              <a:t>‹#›</a:t>
            </a:fld>
            <a:endParaRPr lang="en-US"/>
          </a:p>
        </p:txBody>
      </p:sp>
    </p:spTree>
    <p:extLst>
      <p:ext uri="{BB962C8B-B14F-4D97-AF65-F5344CB8AC3E}">
        <p14:creationId xmlns:p14="http://schemas.microsoft.com/office/powerpoint/2010/main" val="3379737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085CB6AF-FA89-4B88-8782-80F0E5D4AEA5}"/>
              </a:ext>
            </a:extLst>
          </p:cNvPr>
          <p:cNvSpPr txBox="1"/>
          <p:nvPr/>
        </p:nvSpPr>
        <p:spPr>
          <a:xfrm>
            <a:off x="521503" y="451785"/>
            <a:ext cx="10909640" cy="124939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b="1" dirty="0">
                <a:latin typeface="+mj-lt"/>
                <a:ea typeface="+mj-ea"/>
                <a:cs typeface="+mj-cs"/>
              </a:rPr>
              <a:t>Burndown Chart</a:t>
            </a:r>
            <a:endParaRPr lang="en-US" sz="4800" b="1" kern="1200" dirty="0">
              <a:solidFill>
                <a:schemeClr val="tx1"/>
              </a:solidFill>
              <a:latin typeface="+mj-lt"/>
              <a:ea typeface="+mj-ea"/>
              <a:cs typeface="+mj-cs"/>
            </a:endParaRPr>
          </a:p>
        </p:txBody>
      </p:sp>
      <p:grpSp>
        <p:nvGrpSpPr>
          <p:cNvPr id="2" name="object 2"/>
          <p:cNvGrpSpPr/>
          <p:nvPr/>
        </p:nvGrpSpPr>
        <p:grpSpPr>
          <a:xfrm>
            <a:off x="11401806" y="6229350"/>
            <a:ext cx="457200" cy="457200"/>
            <a:chOff x="11401806" y="6229350"/>
            <a:chExt cx="457200" cy="457200"/>
          </a:xfrm>
        </p:grpSpPr>
        <p:pic>
          <p:nvPicPr>
            <p:cNvPr id="3" name="object 3"/>
            <p:cNvPicPr/>
            <p:nvPr/>
          </p:nvPicPr>
          <p:blipFill>
            <a:blip r:embed="rId2" cstate="print"/>
            <a:stretch>
              <a:fillRect/>
            </a:stretch>
          </p:blipFill>
          <p:spPr>
            <a:xfrm>
              <a:off x="11401806" y="6229350"/>
              <a:ext cx="457200" cy="457200"/>
            </a:xfrm>
            <a:prstGeom prst="rect">
              <a:avLst/>
            </a:prstGeom>
          </p:spPr>
        </p:pic>
        <p:sp>
          <p:nvSpPr>
            <p:cNvPr id="4" name="object 4"/>
            <p:cNvSpPr/>
            <p:nvPr/>
          </p:nvSpPr>
          <p:spPr>
            <a:xfrm>
              <a:off x="11431143" y="6259448"/>
              <a:ext cx="399415" cy="398780"/>
            </a:xfrm>
            <a:custGeom>
              <a:avLst/>
              <a:gdLst/>
              <a:ahLst/>
              <a:cxnLst/>
              <a:rect l="l" t="t" r="r" b="b"/>
              <a:pathLst>
                <a:path w="399415" h="398779">
                  <a:moveTo>
                    <a:pt x="0" y="199262"/>
                  </a:moveTo>
                  <a:lnTo>
                    <a:pt x="5274" y="153575"/>
                  </a:lnTo>
                  <a:lnTo>
                    <a:pt x="20296" y="111634"/>
                  </a:lnTo>
                  <a:lnTo>
                    <a:pt x="43867" y="74636"/>
                  </a:lnTo>
                  <a:lnTo>
                    <a:pt x="74787" y="43777"/>
                  </a:lnTo>
                  <a:lnTo>
                    <a:pt x="111856" y="20254"/>
                  </a:lnTo>
                  <a:lnTo>
                    <a:pt x="153875" y="5262"/>
                  </a:lnTo>
                  <a:lnTo>
                    <a:pt x="199643" y="0"/>
                  </a:lnTo>
                  <a:lnTo>
                    <a:pt x="245412" y="5262"/>
                  </a:lnTo>
                  <a:lnTo>
                    <a:pt x="287431" y="20254"/>
                  </a:lnTo>
                  <a:lnTo>
                    <a:pt x="324500" y="43777"/>
                  </a:lnTo>
                  <a:lnTo>
                    <a:pt x="355420" y="74636"/>
                  </a:lnTo>
                  <a:lnTo>
                    <a:pt x="378991" y="111634"/>
                  </a:lnTo>
                  <a:lnTo>
                    <a:pt x="394013" y="153575"/>
                  </a:lnTo>
                  <a:lnTo>
                    <a:pt x="399287" y="199262"/>
                  </a:lnTo>
                  <a:lnTo>
                    <a:pt x="394013" y="244950"/>
                  </a:lnTo>
                  <a:lnTo>
                    <a:pt x="378991" y="286891"/>
                  </a:lnTo>
                  <a:lnTo>
                    <a:pt x="355420" y="323889"/>
                  </a:lnTo>
                  <a:lnTo>
                    <a:pt x="324500" y="354748"/>
                  </a:lnTo>
                  <a:lnTo>
                    <a:pt x="287431" y="378271"/>
                  </a:lnTo>
                  <a:lnTo>
                    <a:pt x="245412" y="393263"/>
                  </a:lnTo>
                  <a:lnTo>
                    <a:pt x="199643" y="398525"/>
                  </a:lnTo>
                  <a:lnTo>
                    <a:pt x="153875" y="393263"/>
                  </a:lnTo>
                  <a:lnTo>
                    <a:pt x="111856" y="378271"/>
                  </a:lnTo>
                  <a:lnTo>
                    <a:pt x="74787" y="354748"/>
                  </a:lnTo>
                  <a:lnTo>
                    <a:pt x="43867" y="323889"/>
                  </a:lnTo>
                  <a:lnTo>
                    <a:pt x="20296" y="286891"/>
                  </a:lnTo>
                  <a:lnTo>
                    <a:pt x="5274" y="244950"/>
                  </a:lnTo>
                  <a:lnTo>
                    <a:pt x="0" y="199262"/>
                  </a:lnTo>
                  <a:close/>
                </a:path>
              </a:pathLst>
            </a:custGeom>
            <a:ln w="12700">
              <a:solidFill>
                <a:srgbClr val="FFFFFF"/>
              </a:solidFill>
            </a:ln>
          </p:spPr>
          <p:txBody>
            <a:bodyPr wrap="square" lIns="0" tIns="0" rIns="0" bIns="0" rtlCol="0"/>
            <a:lstStyle/>
            <a:p>
              <a:endParaRPr/>
            </a:p>
          </p:txBody>
        </p:sp>
      </p:grpSp>
      <p:graphicFrame>
        <p:nvGraphicFramePr>
          <p:cNvPr id="13" name="Chart 12">
            <a:extLst>
              <a:ext uri="{FF2B5EF4-FFF2-40B4-BE49-F238E27FC236}">
                <a16:creationId xmlns:a16="http://schemas.microsoft.com/office/drawing/2014/main" id="{F5617FC7-5BAD-49DB-B824-0B7C7C381D6B}"/>
              </a:ext>
            </a:extLst>
          </p:cNvPr>
          <p:cNvGraphicFramePr>
            <a:graphicFrameLocks/>
          </p:cNvGraphicFramePr>
          <p:nvPr/>
        </p:nvGraphicFramePr>
        <p:xfrm>
          <a:off x="521503" y="1941577"/>
          <a:ext cx="11213605" cy="297484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1F355F6D-A1DE-4F1B-8D4A-B47438A2BC6D}"/>
              </a:ext>
            </a:extLst>
          </p:cNvPr>
          <p:cNvSpPr txBox="1"/>
          <p:nvPr/>
        </p:nvSpPr>
        <p:spPr>
          <a:xfrm>
            <a:off x="685800" y="5181600"/>
            <a:ext cx="10383012"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t>The above graph represents Expected Burndown vs Actual Burndown of user story points for sprint 6.</a:t>
            </a:r>
          </a:p>
          <a:p>
            <a:pPr marL="285750" indent="-285750">
              <a:buFont typeface="Wingdings" panose="05000000000000000000" pitchFamily="2" charset="2"/>
              <a:buChar char="Ø"/>
            </a:pPr>
            <a:r>
              <a:rPr lang="en-US" dirty="0"/>
              <a:t>Initially there we exceeded the time frame due to estimating lesser points for Machine Learning based Facial Recognition story and by end of the sprint we managed to make up for it.</a:t>
            </a:r>
          </a:p>
          <a:p>
            <a:endParaRPr lang="en-US" dirty="0"/>
          </a:p>
        </p:txBody>
      </p:sp>
    </p:spTree>
    <p:extLst>
      <p:ext uri="{BB962C8B-B14F-4D97-AF65-F5344CB8AC3E}">
        <p14:creationId xmlns:p14="http://schemas.microsoft.com/office/powerpoint/2010/main" val="36780739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Words>
  <Application>Microsoft Macintosh PowerPoint</Application>
  <PresentationFormat>Widescreen</PresentationFormat>
  <Paragraphs>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cp:revision>
  <dcterms:created xsi:type="dcterms:W3CDTF">2021-03-16T17:40:29Z</dcterms:created>
  <dcterms:modified xsi:type="dcterms:W3CDTF">2021-03-16T17:40:51Z</dcterms:modified>
</cp:coreProperties>
</file>