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media/image9.jpg" ContentType="image/png"/>
  <Override PartName="/ppt/media/image10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33"/>
  </p:notesMasterIdLst>
  <p:sldIdLst>
    <p:sldId id="257" r:id="rId2"/>
    <p:sldId id="270" r:id="rId3"/>
    <p:sldId id="256" r:id="rId4"/>
    <p:sldId id="271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FD3B2-1A81-45DB-A27B-528233FF7295}">
          <p14:sldIdLst>
            <p14:sldId id="257"/>
            <p14:sldId id="270"/>
            <p14:sldId id="256"/>
            <p14:sldId id="271"/>
            <p14:sldId id="272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8:31:30.35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5C41-2566-49BE-9D5A-C25F1D31B3D8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F099B-C51E-418F-A2D1-052EF0450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8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099B-C51E-418F-A2D1-052EF04503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8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3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7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42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5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4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9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06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2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B3C68-FB3F-4192-B751-5D75714D7E6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F18D-D141-4FB0-A2E0-396F66403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63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349172"/>
            <a:ext cx="7426730" cy="3713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8750"/>
            <a:ext cx="12192000" cy="76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8" y="470957"/>
            <a:ext cx="6901929" cy="38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0060" y="750628"/>
            <a:ext cx="5450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1.4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 TO BE USED:-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517" y="1624084"/>
            <a:ext cx="5339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IN" dirty="0"/>
              <a:t>Software Requirements: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Operating System           :       Windows.</a:t>
            </a:r>
          </a:p>
          <a:p>
            <a:r>
              <a:rPr lang="en-IN" dirty="0"/>
              <a:t>Application Software      :       Eclipse IDE 64 bit.</a:t>
            </a:r>
          </a:p>
          <a:p>
            <a:r>
              <a:rPr lang="en-IN" dirty="0"/>
              <a:t>Language                         :       Java.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8109" y="3370042"/>
            <a:ext cx="6054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IN" dirty="0"/>
              <a:t>Hardware Requirements: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Hard Disk                            :         100MB.</a:t>
            </a:r>
          </a:p>
          <a:p>
            <a:r>
              <a:rPr lang="en-IN" dirty="0"/>
              <a:t>Ram			 :         128Mb.</a:t>
            </a:r>
          </a:p>
          <a:p>
            <a:r>
              <a:rPr lang="en-IN" dirty="0"/>
              <a:t>Processor                            :         Any Pentium version.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5534" y="6055773"/>
            <a:ext cx="4322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25842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424" y="791570"/>
            <a:ext cx="437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1.5 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PROJECT:-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5403" y="1910687"/>
            <a:ext cx="90685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 snake Game is just similar to games which are found under mobile games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It uses the concept of graphics to display the menu items and all objects on a single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Players will able to check their result after games get 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score section will display the total score of the player, game level and maze which has</a:t>
            </a:r>
          </a:p>
          <a:p>
            <a:r>
              <a:rPr lang="en-IN" sz="1400" dirty="0"/>
              <a:t>      been used.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object snake position has set as a random, so whenever player will start the game, the snake</a:t>
            </a:r>
          </a:p>
          <a:p>
            <a:r>
              <a:rPr lang="en-IN" sz="1400" dirty="0"/>
              <a:t>      will appear at random location every time.</a:t>
            </a:r>
          </a:p>
          <a:p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The number keys UP,DOWN,LEFT,RIGHT has been set within the programs to move the snake to</a:t>
            </a:r>
          </a:p>
          <a:p>
            <a:pPr lvl="0"/>
            <a:r>
              <a:rPr lang="en-IN" sz="1400" dirty="0"/>
              <a:t>       right, left, top and bottom respectively.</a:t>
            </a:r>
          </a:p>
          <a:p>
            <a:pPr lvl="0"/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Press ‘Esc’ to exit the game at anytime. Also there will be a Pause button If you get any emergency</a:t>
            </a:r>
          </a:p>
          <a:p>
            <a:pPr lvl="0"/>
            <a:r>
              <a:rPr lang="en-IN" sz="1400" dirty="0"/>
              <a:t>      and you need to pause to continue after some minutes.</a:t>
            </a: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6825534" y="6055773"/>
            <a:ext cx="4322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184625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150" y="600500"/>
            <a:ext cx="27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 : -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1947" y="1187355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1.6.1 </a:t>
            </a:r>
            <a:r>
              <a:rPr lang="en-IN" sz="1400" u="sng" dirty="0"/>
              <a:t>USECASE DIAGRAM.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22" y="1681877"/>
            <a:ext cx="7379570" cy="4355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3773" y="6224617"/>
            <a:ext cx="4322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7639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02" y="491416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1.6.2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:-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94" y="968992"/>
            <a:ext cx="6349620" cy="51651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93773" y="6224617"/>
            <a:ext cx="4322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54002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8" y="49131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1.6.3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: 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860651"/>
            <a:ext cx="8720920" cy="57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332" y="627797"/>
            <a:ext cx="326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1.6.4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: 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7" y="997129"/>
            <a:ext cx="9570680" cy="50769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3773" y="6224617"/>
            <a:ext cx="4322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328428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AC425-B592-4997-98EC-4CDF6B307CD2}"/>
              </a:ext>
            </a:extLst>
          </p:cNvPr>
          <p:cNvSpPr txBox="1"/>
          <p:nvPr/>
        </p:nvSpPr>
        <p:spPr>
          <a:xfrm>
            <a:off x="618565" y="313764"/>
            <a:ext cx="20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486C7-426E-4C17-BCAC-C77F686A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2" y="1509414"/>
            <a:ext cx="8866094" cy="5141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08C5C-7DAC-4D64-B738-076BC1ED8319}"/>
              </a:ext>
            </a:extLst>
          </p:cNvPr>
          <p:cNvSpPr txBox="1"/>
          <p:nvPr/>
        </p:nvSpPr>
        <p:spPr>
          <a:xfrm>
            <a:off x="1037187" y="85017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Snake first Score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9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741DE-5DAE-4F89-BC2C-5D7EF54F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1425387"/>
            <a:ext cx="9068299" cy="5100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57A9F-20B0-465D-AD7F-9F636D98A6CA}"/>
              </a:ext>
            </a:extLst>
          </p:cNvPr>
          <p:cNvSpPr txBox="1"/>
          <p:nvPr/>
        </p:nvSpPr>
        <p:spPr>
          <a:xfrm>
            <a:off x="833718" y="528918"/>
            <a:ext cx="676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Every 5 Score The snake, score and border color changes to RGB.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also the speed of snake Increases.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5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C8318-00B8-470E-8E1E-34CFD5BC4430}"/>
              </a:ext>
            </a:extLst>
          </p:cNvPr>
          <p:cNvSpPr txBox="1"/>
          <p:nvPr/>
        </p:nvSpPr>
        <p:spPr>
          <a:xfrm>
            <a:off x="654424" y="67235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67347-7C2C-4B7F-B33D-A70A1C8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0" y="1272988"/>
            <a:ext cx="8310282" cy="467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7079F-5591-4067-8AFF-2B85D40F1484}"/>
              </a:ext>
            </a:extLst>
          </p:cNvPr>
          <p:cNvSpPr txBox="1"/>
          <p:nvPr/>
        </p:nvSpPr>
        <p:spPr>
          <a:xfrm>
            <a:off x="1129553" y="672353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 Game Over &amp; Restart Button &amp; High Score.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6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0A424-A1CA-4F5B-A0BE-40E2BB76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" y="1604681"/>
            <a:ext cx="6499167" cy="4912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89B9B-B06A-41BA-9C73-0CD435C3894A}"/>
              </a:ext>
            </a:extLst>
          </p:cNvPr>
          <p:cNvSpPr txBox="1"/>
          <p:nvPr/>
        </p:nvSpPr>
        <p:spPr>
          <a:xfrm>
            <a:off x="550698" y="340660"/>
            <a:ext cx="229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: Coding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0A251-3296-4941-94F3-2AA3B293A089}"/>
              </a:ext>
            </a:extLst>
          </p:cNvPr>
          <p:cNvSpPr txBox="1"/>
          <p:nvPr/>
        </p:nvSpPr>
        <p:spPr>
          <a:xfrm>
            <a:off x="1228165" y="103990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 </a:t>
            </a:r>
            <a:r>
              <a:rPr lang="en-US" dirty="0" err="1"/>
              <a:t>SnakeGame</a:t>
            </a:r>
            <a:r>
              <a:rPr lang="en-US" dirty="0"/>
              <a:t> Main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43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41891-F01E-4617-9EE3-5D74D56E9D67}"/>
              </a:ext>
            </a:extLst>
          </p:cNvPr>
          <p:cNvSpPr txBox="1"/>
          <p:nvPr/>
        </p:nvSpPr>
        <p:spPr>
          <a:xfrm>
            <a:off x="421341" y="286871"/>
            <a:ext cx="1158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			</a:t>
            </a:r>
            <a:r>
              <a:rPr lang="en-IN" sz="2000" b="1" i="0" u="none" strike="noStrike" baseline="0" dirty="0">
                <a:latin typeface="Times New Roman" panose="02020603050405020304" pitchFamily="18" charset="0"/>
              </a:rPr>
              <a:t>CERTIFICATE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66AE6-0452-40F8-A1FA-E60E25BDDA6B}"/>
              </a:ext>
            </a:extLst>
          </p:cNvPr>
          <p:cNvSpPr txBox="1"/>
          <p:nvPr/>
        </p:nvSpPr>
        <p:spPr>
          <a:xfrm>
            <a:off x="2823882" y="7660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is to certify that,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the Mini Project entitled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C6B7F-95C0-4821-B458-66B1707A7CF0}"/>
              </a:ext>
            </a:extLst>
          </p:cNvPr>
          <p:cNvSpPr txBox="1"/>
          <p:nvPr/>
        </p:nvSpPr>
        <p:spPr>
          <a:xfrm>
            <a:off x="4753627" y="121444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 Snake Game”</a:t>
            </a:r>
            <a:endParaRPr lang="en-IN" sz="24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CD6FD-8793-448A-A290-B1149AD527A4}"/>
              </a:ext>
            </a:extLst>
          </p:cNvPr>
          <p:cNvSpPr txBox="1"/>
          <p:nvPr/>
        </p:nvSpPr>
        <p:spPr>
          <a:xfrm>
            <a:off x="4383741" y="1778966"/>
            <a:ext cx="342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Has been successfully completed.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E5371-0D0B-4419-96C0-A0987C5D6878}"/>
              </a:ext>
            </a:extLst>
          </p:cNvPr>
          <p:cNvSpPr txBox="1"/>
          <p:nvPr/>
        </p:nvSpPr>
        <p:spPr>
          <a:xfrm>
            <a:off x="5692588" y="2251154"/>
            <a:ext cx="806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By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77F2F-FA82-4329-88DE-78BEC01EAE60}"/>
              </a:ext>
            </a:extLst>
          </p:cNvPr>
          <p:cNvSpPr txBox="1"/>
          <p:nvPr/>
        </p:nvSpPr>
        <p:spPr>
          <a:xfrm>
            <a:off x="4500283" y="2607219"/>
            <a:ext cx="3971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Ashish Bhagwatilal Purohit.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50117A-E498-48F2-B0AA-EB2A5B24825F}"/>
              </a:ext>
            </a:extLst>
          </p:cNvPr>
          <p:cNvSpPr txBox="1"/>
          <p:nvPr/>
        </p:nvSpPr>
        <p:spPr>
          <a:xfrm>
            <a:off x="2967318" y="3135476"/>
            <a:ext cx="670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Semester I-II  Class: MCA Div.: A 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M.C.A. (Master of Computer Application)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94130B-EF6C-46C7-81F0-9F8B9A0CDD43}"/>
              </a:ext>
            </a:extLst>
          </p:cNvPr>
          <p:cNvSpPr txBox="1"/>
          <p:nvPr/>
        </p:nvSpPr>
        <p:spPr>
          <a:xfrm>
            <a:off x="4500283" y="3995828"/>
            <a:ext cx="6642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Academic Year 2020-2021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E41F0-F166-4265-9F34-D1E0D30E2239}"/>
              </a:ext>
            </a:extLst>
          </p:cNvPr>
          <p:cNvSpPr txBox="1"/>
          <p:nvPr/>
        </p:nvSpPr>
        <p:spPr>
          <a:xfrm>
            <a:off x="1340959" y="4815151"/>
            <a:ext cx="3042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Project Guide Name </a:t>
            </a:r>
            <a:endParaRPr lang="en-IN" dirty="0">
              <a:latin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Wadpalliwar Sir</a:t>
            </a:r>
            <a:r>
              <a:rPr lang="en-IN" sz="1800" b="0" i="0" u="none" strike="noStrike" baseline="0" dirty="0">
                <a:latin typeface="Noto Serif CJ Kjp"/>
              </a:rPr>
              <a:t> 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C22887-0CAE-483C-8647-895889613BD5}"/>
              </a:ext>
            </a:extLst>
          </p:cNvPr>
          <p:cNvSpPr txBox="1"/>
          <p:nvPr/>
        </p:nvSpPr>
        <p:spPr>
          <a:xfrm>
            <a:off x="5047130" y="4784805"/>
            <a:ext cx="2303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Ashok Deokar Sir </a:t>
            </a:r>
          </a:p>
          <a:p>
            <a:pPr algn="l"/>
            <a:r>
              <a:rPr lang="en-IN" dirty="0">
                <a:latin typeface="Noto Serif CJ Kjp"/>
              </a:rPr>
              <a:t>  </a:t>
            </a:r>
            <a:r>
              <a:rPr lang="en-IN" sz="1800" i="0" u="none" strike="noStrike" baseline="0" dirty="0">
                <a:latin typeface="Times New Roman" panose="02020603050405020304" pitchFamily="18" charset="0"/>
              </a:rPr>
              <a:t>HOD, MCA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A17A5-3D95-4CF4-B447-4D0DE3EEF8EA}"/>
              </a:ext>
            </a:extLst>
          </p:cNvPr>
          <p:cNvSpPr txBox="1"/>
          <p:nvPr/>
        </p:nvSpPr>
        <p:spPr>
          <a:xfrm>
            <a:off x="8222969" y="4768985"/>
            <a:ext cx="184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E,B,Khedkar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A3A4A-E7C8-416B-B4FB-13C2EA0C51B1}"/>
              </a:ext>
            </a:extLst>
          </p:cNvPr>
          <p:cNvSpPr txBox="1"/>
          <p:nvPr/>
        </p:nvSpPr>
        <p:spPr>
          <a:xfrm>
            <a:off x="8571561" y="5047570"/>
            <a:ext cx="114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Director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C36B-2B4B-4083-9573-BE496618E6AE}"/>
              </a:ext>
            </a:extLst>
          </p:cNvPr>
          <p:cNvSpPr txBox="1"/>
          <p:nvPr/>
        </p:nvSpPr>
        <p:spPr>
          <a:xfrm>
            <a:off x="582706" y="76604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 No :- 21215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5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27F51-6AE5-44EF-92D8-C192E242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0" y="1129553"/>
            <a:ext cx="7108124" cy="5352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4760C-E298-4CD8-AFD3-5F93BEF4FC6F}"/>
              </a:ext>
            </a:extLst>
          </p:cNvPr>
          <p:cNvSpPr txBox="1"/>
          <p:nvPr/>
        </p:nvSpPr>
        <p:spPr>
          <a:xfrm>
            <a:off x="582706" y="5916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 </a:t>
            </a:r>
            <a:r>
              <a:rPr lang="en-US" dirty="0" err="1"/>
              <a:t>GameFrame</a:t>
            </a:r>
            <a:r>
              <a:rPr lang="en-US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67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5E733-AE68-4C62-88BE-CAFD2571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9" y="1159582"/>
            <a:ext cx="8245555" cy="5220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54F4D-5514-4DC1-9A67-60A9593DA8C2}"/>
              </a:ext>
            </a:extLst>
          </p:cNvPr>
          <p:cNvSpPr txBox="1"/>
          <p:nvPr/>
        </p:nvSpPr>
        <p:spPr>
          <a:xfrm>
            <a:off x="555811" y="29360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4.3 </a:t>
            </a:r>
            <a:r>
              <a:rPr lang="en-US" dirty="0" err="1"/>
              <a:t>GamePanel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97454-7FE8-47F6-9EA2-6E26B6ADD0C5}"/>
              </a:ext>
            </a:extLst>
          </p:cNvPr>
          <p:cNvSpPr txBox="1"/>
          <p:nvPr/>
        </p:nvSpPr>
        <p:spPr>
          <a:xfrm>
            <a:off x="1174377" y="79025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4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61C0F-4EB4-4B39-B893-7B174CE1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" y="1165412"/>
            <a:ext cx="8647635" cy="5294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5EF1D-4141-4065-BAB9-923A632B7662}"/>
              </a:ext>
            </a:extLst>
          </p:cNvPr>
          <p:cNvSpPr txBox="1"/>
          <p:nvPr/>
        </p:nvSpPr>
        <p:spPr>
          <a:xfrm>
            <a:off x="690282" y="519953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start pause restart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90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AAF48-D861-4F93-866E-5D26F7A1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9" y="1259538"/>
            <a:ext cx="7856901" cy="5235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C857A-4D8D-4797-BE95-F69C35C2CB90}"/>
              </a:ext>
            </a:extLst>
          </p:cNvPr>
          <p:cNvSpPr txBox="1"/>
          <p:nvPr/>
        </p:nvSpPr>
        <p:spPr>
          <a:xfrm>
            <a:off x="744071" y="537882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Every 5 Score RGB colors at border, Score, Snake &amp; </a:t>
            </a:r>
          </a:p>
          <a:p>
            <a:r>
              <a:rPr lang="en-US" dirty="0"/>
              <a:t>		also the color of BALL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52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38D3B-29AE-4D89-BB31-9171E9E055A0}"/>
              </a:ext>
            </a:extLst>
          </p:cNvPr>
          <p:cNvSpPr txBox="1"/>
          <p:nvPr/>
        </p:nvSpPr>
        <p:spPr>
          <a:xfrm>
            <a:off x="519953" y="430306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Snake RGB color Change &amp; Score Color Change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17C9D-F0C2-4E88-B4D3-A78E8B98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901380"/>
            <a:ext cx="7948349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9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117BC-7D79-4650-9429-C57178E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4" y="1580742"/>
            <a:ext cx="8024555" cy="425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E624C-6F53-43F2-9693-A52163A1E97D}"/>
              </a:ext>
            </a:extLst>
          </p:cNvPr>
          <p:cNvSpPr txBox="1"/>
          <p:nvPr/>
        </p:nvSpPr>
        <p:spPr>
          <a:xfrm>
            <a:off x="708212" y="672353"/>
            <a:ext cx="659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The Random position the Apples Arrives &amp;</a:t>
            </a:r>
          </a:p>
          <a:p>
            <a:r>
              <a:rPr lang="en-US" dirty="0"/>
              <a:t>	the Key bindings of the Snake.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6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82379-023E-4F83-A6E7-1BCC6634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6" y="1362431"/>
            <a:ext cx="7734970" cy="472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77A16-0ACA-417C-B830-B6634823F6D8}"/>
              </a:ext>
            </a:extLst>
          </p:cNvPr>
          <p:cNvSpPr txBox="1"/>
          <p:nvPr/>
        </p:nvSpPr>
        <p:spPr>
          <a:xfrm>
            <a:off x="564776" y="591671"/>
            <a:ext cx="969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Snake Increasing Size when the Apples Eaten &amp; The Collision of Snake</a:t>
            </a:r>
          </a:p>
          <a:p>
            <a:r>
              <a:rPr lang="en-US" dirty="0"/>
              <a:t>		 through borders or through his own body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920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077F5-58BF-437F-A016-00CEB36B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17" y="1304139"/>
            <a:ext cx="7963590" cy="5182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F1956-01FA-4526-B071-94F4D4A69B65}"/>
              </a:ext>
            </a:extLst>
          </p:cNvPr>
          <p:cNvSpPr txBox="1"/>
          <p:nvPr/>
        </p:nvSpPr>
        <p:spPr>
          <a:xfrm>
            <a:off x="618565" y="591671"/>
            <a:ext cx="9757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the not running of Snake &amp; the </a:t>
            </a:r>
            <a:r>
              <a:rPr lang="en-US" dirty="0" err="1"/>
              <a:t>GameOver</a:t>
            </a:r>
            <a:r>
              <a:rPr lang="en-US" dirty="0"/>
              <a:t>  &amp; Score Color of Graphics </a:t>
            </a:r>
          </a:p>
          <a:p>
            <a:r>
              <a:rPr lang="en-US" dirty="0"/>
              <a:t>		&amp; the Restart Graphics of the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37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7A0863-AD68-4E93-8411-12C8D9C1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11" y="1060514"/>
            <a:ext cx="7963590" cy="5418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7FA33-5645-4EEA-87C9-CDDD41211DCC}"/>
              </a:ext>
            </a:extLst>
          </p:cNvPr>
          <p:cNvSpPr txBox="1"/>
          <p:nvPr/>
        </p:nvSpPr>
        <p:spPr>
          <a:xfrm>
            <a:off x="457200" y="439271"/>
            <a:ext cx="806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Override of function &amp; Key Bindings and Action of Keys.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072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3BCEF7-77B2-4B51-8443-C7C45CEC9BEA}"/>
              </a:ext>
            </a:extLst>
          </p:cNvPr>
          <p:cNvSpPr txBox="1"/>
          <p:nvPr/>
        </p:nvSpPr>
        <p:spPr>
          <a:xfrm>
            <a:off x="744071" y="618564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Contains Key Binding &amp; The Action of keys.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435ED-2F2F-428B-B87D-15DD109E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4" y="1265802"/>
            <a:ext cx="7735320" cy="53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3516" y="614149"/>
            <a:ext cx="723331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</a:p>
          <a:p>
            <a:pPr algn="ctr"/>
            <a:endParaRPr lang="en-IN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183" y="1640427"/>
            <a:ext cx="837972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Project Presentation On : “Snake Game”</a:t>
            </a:r>
            <a:r>
              <a:rPr lang="en-IN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15" y="3507475"/>
            <a:ext cx="4894571" cy="2700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258" y="5192265"/>
            <a:ext cx="470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 Ashish Bhagwatilal Purohit.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:-  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No:- 47.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650" y="3029803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Guided By: Prof. Shubham Wadpalliwar. </a:t>
            </a:r>
          </a:p>
        </p:txBody>
      </p:sp>
    </p:spTree>
    <p:extLst>
      <p:ext uri="{BB962C8B-B14F-4D97-AF65-F5344CB8AC3E}">
        <p14:creationId xmlns:p14="http://schemas.microsoft.com/office/powerpoint/2010/main" val="2991412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678C-FF5D-4517-A410-946DAAEF4332}"/>
              </a:ext>
            </a:extLst>
          </p:cNvPr>
          <p:cNvSpPr txBox="1"/>
          <p:nvPr/>
        </p:nvSpPr>
        <p:spPr>
          <a:xfrm>
            <a:off x="744071" y="950259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 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A342F-CAB9-4AB6-8825-AD2C317E0CD5}"/>
              </a:ext>
            </a:extLst>
          </p:cNvPr>
          <p:cNvSpPr txBox="1"/>
          <p:nvPr/>
        </p:nvSpPr>
        <p:spPr>
          <a:xfrm>
            <a:off x="851647" y="1954306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https://zetcode.com/javagames/snake/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4AA5B-6494-41A0-AACB-CF7FB72639D9}"/>
              </a:ext>
            </a:extLst>
          </p:cNvPr>
          <p:cNvSpPr txBox="1"/>
          <p:nvPr/>
        </p:nvSpPr>
        <p:spPr>
          <a:xfrm>
            <a:off x="977153" y="267148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https://github.com/janbodnar/Java-Snake-Game</a:t>
            </a:r>
          </a:p>
        </p:txBody>
      </p:sp>
    </p:spTree>
    <p:extLst>
      <p:ext uri="{BB962C8B-B14F-4D97-AF65-F5344CB8AC3E}">
        <p14:creationId xmlns:p14="http://schemas.microsoft.com/office/powerpoint/2010/main" val="408646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760" y="2838734"/>
            <a:ext cx="56228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YOU.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6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17BE5C-4074-48A0-89D8-7F843879B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89803"/>
              </p:ext>
            </p:extLst>
          </p:nvPr>
        </p:nvGraphicFramePr>
        <p:xfrm>
          <a:off x="1293090" y="1403928"/>
          <a:ext cx="8944603" cy="5031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164">
                  <a:extLst>
                    <a:ext uri="{9D8B030D-6E8A-4147-A177-3AD203B41FA5}">
                      <a16:colId xmlns:a16="http://schemas.microsoft.com/office/drawing/2014/main" val="1027091155"/>
                    </a:ext>
                  </a:extLst>
                </a:gridCol>
                <a:gridCol w="6015922">
                  <a:extLst>
                    <a:ext uri="{9D8B030D-6E8A-4147-A177-3AD203B41FA5}">
                      <a16:colId xmlns:a16="http://schemas.microsoft.com/office/drawing/2014/main" val="3299115850"/>
                    </a:ext>
                  </a:extLst>
                </a:gridCol>
                <a:gridCol w="1697517">
                  <a:extLst>
                    <a:ext uri="{9D8B030D-6E8A-4147-A177-3AD203B41FA5}">
                      <a16:colId xmlns:a16="http://schemas.microsoft.com/office/drawing/2014/main" val="1082045800"/>
                    </a:ext>
                  </a:extLst>
                </a:gridCol>
              </a:tblGrid>
              <a:tr h="5506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Chapter Name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 No.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98290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Chapter 1: Introduction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33602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3937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 	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03375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 	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Scope of Project.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560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 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Technology &amp; Tools Used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1378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 	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 of the 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21890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Module Specification 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413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B99CC2-AA27-4914-962A-3FC3BAB30955}"/>
              </a:ext>
            </a:extLst>
          </p:cNvPr>
          <p:cNvSpPr txBox="1"/>
          <p:nvPr/>
        </p:nvSpPr>
        <p:spPr>
          <a:xfrm>
            <a:off x="4821382" y="544945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BA2A1B-FC6E-4BAC-83E9-52C768AC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990"/>
              </p:ext>
            </p:extLst>
          </p:nvPr>
        </p:nvGraphicFramePr>
        <p:xfrm>
          <a:off x="1261035" y="462280"/>
          <a:ext cx="8127999" cy="442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18">
                  <a:extLst>
                    <a:ext uri="{9D8B030D-6E8A-4147-A177-3AD203B41FA5}">
                      <a16:colId xmlns:a16="http://schemas.microsoft.com/office/drawing/2014/main" val="1496819874"/>
                    </a:ext>
                  </a:extLst>
                </a:gridCol>
                <a:gridCol w="5692588">
                  <a:extLst>
                    <a:ext uri="{9D8B030D-6E8A-4147-A177-3AD203B41FA5}">
                      <a16:colId xmlns:a16="http://schemas.microsoft.com/office/drawing/2014/main" val="1950484225"/>
                    </a:ext>
                  </a:extLst>
                </a:gridCol>
                <a:gridCol w="1347693">
                  <a:extLst>
                    <a:ext uri="{9D8B030D-6E8A-4147-A177-3AD203B41FA5}">
                      <a16:colId xmlns:a16="http://schemas.microsoft.com/office/drawing/2014/main" val="929562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Chapter 2: Analysis &amp; Design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0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 Diagram 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41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 	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 Diagram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Diagram.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8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Chapter 3 : Screen 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0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Chapter 4 : Coding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Chapter 5 : Bibliography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2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F18D-D141-4FB0-A2E0-396F664030F2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79223" y="1063416"/>
            <a:ext cx="90733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REQUIREMENTS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3683" y="3985930"/>
            <a:ext cx="465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ucida Fax" panose="02060602050505020204" pitchFamily="18" charset="0"/>
              </a:rPr>
              <a:t> 	</a:t>
            </a:r>
            <a:r>
              <a:rPr lang="en-IN" sz="2400" dirty="0">
                <a:latin typeface="Lucida Fax" panose="02060602050505020204" pitchFamily="18" charset="0"/>
              </a:rPr>
              <a:t>    “SNAKE GAME”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0763" y="5019167"/>
            <a:ext cx="7042245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1581" y="314614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5767" y="6129562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3930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707" y="982639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1.1 </a:t>
            </a:r>
            <a:r>
              <a:rPr lang="en-IN" sz="2000" u="sng" dirty="0"/>
              <a:t>INTRODUCTION</a:t>
            </a:r>
            <a:r>
              <a:rPr lang="en-IN" u="sng" dirty="0"/>
              <a:t> 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561" y="1610436"/>
            <a:ext cx="968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Following is an example game written in Java based on the game called ‘Snake’ which has been</a:t>
            </a:r>
          </a:p>
          <a:p>
            <a:r>
              <a:rPr lang="en-IN" sz="1400" dirty="0"/>
              <a:t>      around since the earliest days of Home Computing and has re-emerged in recent years on Mobile Phones.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0561" y="3373802"/>
            <a:ext cx="989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It’s a </a:t>
            </a:r>
            <a:r>
              <a:rPr lang="en-IN" sz="1400" b="1" dirty="0"/>
              <a:t>Snake Game</a:t>
            </a:r>
            <a:r>
              <a:rPr lang="en-IN" sz="1400" dirty="0"/>
              <a:t> where you play VS The computer. This is small game. In this if the player has to change the</a:t>
            </a:r>
          </a:p>
          <a:p>
            <a:r>
              <a:rPr lang="en-IN" sz="1400" dirty="0"/>
              <a:t>    direction of the snake for getting a food for snake.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0561" y="2532361"/>
            <a:ext cx="945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Snake is a classic video game from the late 70s. The basic goal is to navigate a snake and eat as many </a:t>
            </a:r>
          </a:p>
          <a:p>
            <a:r>
              <a:rPr lang="en-IN" sz="1400" dirty="0"/>
              <a:t>      Apples as possible without touching the walls or the snake’s body.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0561" y="4295727"/>
            <a:ext cx="996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It isn’t the world greatest game, but it does give you an idea of what you can achieve with a relatively simple</a:t>
            </a:r>
          </a:p>
          <a:p>
            <a:r>
              <a:rPr lang="en-IN" sz="1400" dirty="0"/>
              <a:t>    Java Program.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4949" y="5923129"/>
            <a:ext cx="46364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Presented By :- Ashish Bhagwatilal Purohit.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45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720" y="982639"/>
            <a:ext cx="2470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1.2  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1881" y="1978925"/>
            <a:ext cx="915346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aim of the game is to collect the dots ( Food) and avoid the obstacles ( crosses , borders and </a:t>
            </a:r>
          </a:p>
          <a:p>
            <a:r>
              <a:rPr lang="en-IN" sz="1400" dirty="0"/>
              <a:t>      the snake itself ).</a:t>
            </a:r>
          </a:p>
          <a:p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As you collect the food, the snake gets longer, so increasing your likelihood of crashing into yourself. 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When you have collected enough food, you progress on to the amount of food to collect your pro-</a:t>
            </a:r>
          </a:p>
          <a:p>
            <a:r>
              <a:rPr lang="en-IN" sz="1400" dirty="0"/>
              <a:t>      gress through the level gets larger.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Create a snake game that will have all the functionality of traditional snake 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 game aims to change the way people think of traditional snake game. Because we will provide</a:t>
            </a:r>
          </a:p>
          <a:p>
            <a:r>
              <a:rPr lang="en-IN" sz="1400" dirty="0"/>
              <a:t>      game with different graphics and also provide snake in different random colours.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9779" y="6063176"/>
            <a:ext cx="48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Presented By :-</a:t>
            </a:r>
            <a:r>
              <a:rPr lang="en-IN" dirty="0"/>
              <a:t> </a:t>
            </a:r>
            <a:r>
              <a:rPr lang="en-IN" sz="1600" dirty="0"/>
              <a:t>Ashish</a:t>
            </a:r>
            <a:r>
              <a:rPr lang="en-IN" dirty="0"/>
              <a:t> </a:t>
            </a:r>
            <a:r>
              <a:rPr lang="en-IN" sz="1600" dirty="0"/>
              <a:t>Bhagwatilal</a:t>
            </a:r>
            <a:r>
              <a:rPr lang="en-IN" dirty="0"/>
              <a:t> </a:t>
            </a:r>
            <a:r>
              <a:rPr lang="en-IN" sz="1600" dirty="0"/>
              <a:t>Purohit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3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90" y="1037231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1.3 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9051" y="2129051"/>
            <a:ext cx="907812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provide the valuable experience of the design and implementation of a large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Project aims to bring the fun and simplicity of a Snake Game to the User to remind the old era</a:t>
            </a:r>
          </a:p>
          <a:p>
            <a:r>
              <a:rPr lang="en-IN" sz="1400" dirty="0"/>
              <a:t>      of the mobile phone where this game used to be on hike.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 document goes over the electrical components and software required for the game; how they</a:t>
            </a:r>
          </a:p>
          <a:p>
            <a:r>
              <a:rPr lang="en-IN" sz="1400" dirty="0"/>
              <a:t>      work and interact with each other.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requirements of the project, general theory of operation and then the specifics of how this was</a:t>
            </a:r>
          </a:p>
          <a:p>
            <a:r>
              <a:rPr lang="en-IN" sz="1400" dirty="0"/>
              <a:t>      accomplished will be detailed.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classic game we all were addicted to play on the Cellphones.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6585" y="6089315"/>
            <a:ext cx="4872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    Presented By :- Ashish Bhagwatilal Purohit.</a:t>
            </a:r>
          </a:p>
        </p:txBody>
      </p:sp>
    </p:spTree>
    <p:extLst>
      <p:ext uri="{BB962C8B-B14F-4D97-AF65-F5344CB8AC3E}">
        <p14:creationId xmlns:p14="http://schemas.microsoft.com/office/powerpoint/2010/main" val="2951795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1221</TotalTime>
  <Words>1130</Words>
  <Application>Microsoft Office PowerPoint</Application>
  <PresentationFormat>Widescreen</PresentationFormat>
  <Paragraphs>173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Century Gothic</vt:lpstr>
      <vt:lpstr>Lucida Fax</vt:lpstr>
      <vt:lpstr>Noto Serif CJ Kjp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Ashish Purohit</cp:lastModifiedBy>
  <cp:revision>12</cp:revision>
  <dcterms:created xsi:type="dcterms:W3CDTF">2021-04-15T12:21:06Z</dcterms:created>
  <dcterms:modified xsi:type="dcterms:W3CDTF">2021-10-29T04:40:03Z</dcterms:modified>
</cp:coreProperties>
</file>