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 algn="ctr">
            <a:defRPr/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86576317383405"/>
          <c:y val="9.7130202474690661E-2"/>
          <c:w val="0.62673114778921868"/>
          <c:h val="0.775952849643794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 Rewards That Interest You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Lbls>
            <c:dLbl>
              <c:idx val="0"/>
              <c:layout>
                <c:manualLayout>
                  <c:x val="-0.20190528467595398"/>
                  <c:y val="3.21697287839020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1.1419972743791642E-2"/>
                  <c:y val="5.505561804774403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2598046638400968E-2"/>
                  <c:y val="6.50624921884764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5.4673556430446198E-2"/>
                  <c:y val="4.216160479940007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7501034726428424"/>
                  <c:y val="-0.159971253593300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5.3913032505552199E-3"/>
                  <c:y val="-2.85958005249343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Electronic </a:t>
                    </a:r>
                    <a:r>
                      <a:rPr lang="en-US" dirty="0"/>
                      <a:t>Phone cards
</a:t>
                    </a:r>
                    <a:r>
                      <a:rPr lang="en-US" dirty="0" smtClean="0"/>
                      <a:t>2%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3.4416767615586506E-2"/>
                  <c:y val="-7.41218285214348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8.5164294367050131E-3"/>
                  <c:y val="-4.849800024996873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6.476680799515451E-2"/>
                  <c:y val="0.129336801649793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 baseline="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Virtual Cash </c:v>
                </c:pt>
                <c:pt idx="1">
                  <c:v>Ability to donate to charities </c:v>
                </c:pt>
                <c:pt idx="2">
                  <c:v>Magazine subscriptions </c:v>
                </c:pt>
                <c:pt idx="3">
                  <c:v>Frequent Flyer Miles</c:v>
                </c:pt>
                <c:pt idx="4">
                  <c:v>Electronic Gift Codes/Cards from specific merchants</c:v>
                </c:pt>
                <c:pt idx="5">
                  <c:v>Electronic Phone cards</c:v>
                </c:pt>
                <c:pt idx="6">
                  <c:v>Game points </c:v>
                </c:pt>
                <c:pt idx="7">
                  <c:v>Sweepstakes</c:v>
                </c:pt>
                <c:pt idx="8">
                  <c:v>Other 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13305</c:v>
                </c:pt>
                <c:pt idx="1">
                  <c:v>1935</c:v>
                </c:pt>
                <c:pt idx="2">
                  <c:v>1899</c:v>
                </c:pt>
                <c:pt idx="3">
                  <c:v>2492</c:v>
                </c:pt>
                <c:pt idx="4">
                  <c:v>12735</c:v>
                </c:pt>
                <c:pt idx="5">
                  <c:v>610</c:v>
                </c:pt>
                <c:pt idx="6">
                  <c:v>949</c:v>
                </c:pt>
                <c:pt idx="7">
                  <c:v>2440</c:v>
                </c:pt>
                <c:pt idx="8">
                  <c:v>4011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DE50-CA89-4884-AFF7-CED08F7CEEB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8C23-A72A-47F5-9008-06F6C514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5650811"/>
              </p:ext>
            </p:extLst>
          </p:nvPr>
        </p:nvGraphicFramePr>
        <p:xfrm>
          <a:off x="533400" y="304800"/>
          <a:ext cx="7766304" cy="6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38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Carrillo</dc:creator>
  <cp:lastModifiedBy>Fabrizio Carrillo</cp:lastModifiedBy>
  <cp:revision>9</cp:revision>
  <dcterms:created xsi:type="dcterms:W3CDTF">2012-02-11T01:35:04Z</dcterms:created>
  <dcterms:modified xsi:type="dcterms:W3CDTF">2012-02-28T20:20:21Z</dcterms:modified>
</cp:coreProperties>
</file>