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d2c3d7d46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9d2c3d7d46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9d2c3d7d46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9d2c3d7d46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d2c3d7d46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d2c3d7d46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d2c3d7d46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d2c3d7d46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d2c3d7d46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d2c3d7d46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d2c3d7d46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d2c3d7d46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d2c3d7d46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d2c3d7d46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d2c3d7d46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d2c3d7d46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d2c3d7d46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d2c3d7d46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d2c3d7d46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d2c3d7d46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d2c3d7d46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d2c3d7d46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d2c3d7d46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d2c3d7d46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Roboto"/>
                <a:ea typeface="Roboto"/>
                <a:cs typeface="Roboto"/>
                <a:sym typeface="Roboto"/>
              </a:rPr>
              <a:t>Exploratory Data Analysis on Healthcare Dataset</a:t>
            </a:r>
            <a:endParaRPr b="1"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 8 | Python EDA Project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Derived Attributes</a:t>
            </a:r>
            <a:endParaRPr sz="25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313400"/>
            <a:ext cx="85206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 Group: Young, Middle-aged, Senior.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Majority = Middle-aged (≈43%).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 Stay: ~50% exceeded average duration.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Bill (&gt;₹30,000): 41% of patients.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Smith Hospitals: 4.3% linked admissions.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Key Findings</a:t>
            </a:r>
            <a:endParaRPr sz="250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Fair Pricing: No billing difference between genders.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Treatment Balance: Test outcomes and stay lengths were consistent across groups.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correlation between Stay Duration, Age, and Billing.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Strong hospital diversity: 40K+ unique providers and doctors.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Conclusion &amp; Future Scope</a:t>
            </a:r>
            <a:endParaRPr sz="2500"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dataset is clean, diverse, and exhibits balanced behaviour across demographics.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Supports meaningful exploration into hospital finance and care efficiency.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Work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Stay Duration or Billing using Regression models.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 Clustering on patient profiles.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Explore seasonal admission patterns.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482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Project Objective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2875"/>
            <a:ext cx="8520600" cy="16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analyze patient demographics, billing, and hospital records.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patterns influencing stay duration and billing amounts.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Assess fairness in healthcare cost and treatment distribution.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Dataset Overview</a:t>
            </a:r>
            <a:endParaRPr sz="25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30450"/>
            <a:ext cx="8520600" cy="25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60,000 rows and 15 features.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Mix of numerical (Age, Billing Amount) and categorical (Gender, Hospital, Medical Condition) variables.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Time-based features: Date of Admission and Discharge Date.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Source: Healthcare dataset for patient consultation management.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Data Cleaning Summary</a:t>
            </a:r>
            <a:endParaRPr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Handled missing values (Blood Type, Insurance Provider, Billing Amount).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Converted Room Number → Categorical.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Normalized inconsistent name cases (e.g., “jOhN SMith” → “John Smith”).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duplicate entries using signature-based filtering.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Data Composition</a:t>
            </a:r>
            <a:endParaRPr sz="25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22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 categorical, 1 integer, and 1 float column.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Memory-efficient: ~6.9 MB post-cleaning.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Major columns: Age, Gender, Condition, Billing Amount, Insurance, Stay Duration.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Numerical Feature Insights</a:t>
            </a:r>
            <a:endParaRPr sz="25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22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Age: 51.5 years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Billing: ₹25,528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Stay Duration: 15.5 days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Distributions are balanced with mild right skew in billing.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82425" y="43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Categorical Feature Insights</a:t>
            </a:r>
            <a:endParaRPr sz="25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82425" y="1569450"/>
            <a:ext cx="85206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Gender balance: Male (50.04%) / Female (49.96%)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common blood type: A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Major conditions: Arthritis, Diabetes, Hypertension, Obesity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Leading Insurance Providers: Cigna, Medicare, UnitedHealthcare.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Data Visualization 1: Trends</a:t>
            </a:r>
            <a:endParaRPr sz="25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503600"/>
            <a:ext cx="85206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Graphs: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 Distribution: Balanced spread between 20–80 years.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Billing KDE: Flat density, uniform charge distribution across patients.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Stay Duration Over Time: Stable hospital performance (2019–2024).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Data Visualization 2: Relationships</a:t>
            </a:r>
            <a:endParaRPr sz="25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Insights: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Equal gender distribution across medical conditions.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 billing across Urgent, Emergency, Elective admissions.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gender bias observed in test results (Abnormal/Normal/Inconclusive).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Correlation values close to zero ⇒ features are mostly independent.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