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BBA2D-663A-4079-BF54-935A3A68B99C}" v="1" dt="2021-02-19T04:22:04.054"/>
    <p1510:client id="{B229A28D-E618-4076-9570-66C2E77FB63E}" v="3" dt="2021-02-19T06:19:18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7139 PRADEEP JOSHI" userId="S::pradeepjoshi_20024@aitpune.edu.in::5a24a294-af07-4f15-8166-da56c933c141" providerId="AD" clId="Web-{84DBBA2D-663A-4079-BF54-935A3A68B99C}"/>
    <pc:docChg chg="modSld">
      <pc:chgData name="7139 PRADEEP JOSHI" userId="S::pradeepjoshi_20024@aitpune.edu.in::5a24a294-af07-4f15-8166-da56c933c141" providerId="AD" clId="Web-{84DBBA2D-663A-4079-BF54-935A3A68B99C}" dt="2021-02-19T04:22:04.054" v="0" actId="1076"/>
      <pc:docMkLst>
        <pc:docMk/>
      </pc:docMkLst>
      <pc:sldChg chg="modSp">
        <pc:chgData name="7139 PRADEEP JOSHI" userId="S::pradeepjoshi_20024@aitpune.edu.in::5a24a294-af07-4f15-8166-da56c933c141" providerId="AD" clId="Web-{84DBBA2D-663A-4079-BF54-935A3A68B99C}" dt="2021-02-19T04:22:04.054" v="0" actId="1076"/>
        <pc:sldMkLst>
          <pc:docMk/>
          <pc:sldMk cId="2208613755" sldId="256"/>
        </pc:sldMkLst>
        <pc:spChg chg="mod">
          <ac:chgData name="7139 PRADEEP JOSHI" userId="S::pradeepjoshi_20024@aitpune.edu.in::5a24a294-af07-4f15-8166-da56c933c141" providerId="AD" clId="Web-{84DBBA2D-663A-4079-BF54-935A3A68B99C}" dt="2021-02-19T04:22:04.054" v="0" actId="1076"/>
          <ac:spMkLst>
            <pc:docMk/>
            <pc:sldMk cId="2208613755" sldId="256"/>
            <ac:spMk id="5" creationId="{00000000-0000-0000-0000-000000000000}"/>
          </ac:spMkLst>
        </pc:spChg>
      </pc:sldChg>
    </pc:docChg>
  </pc:docChgLst>
  <pc:docChgLst>
    <pc:chgData name="7139 PRADEEP JOSHI" userId="S::pradeepjoshi_20024@aitpune.edu.in::5a24a294-af07-4f15-8166-da56c933c141" providerId="AD" clId="Web-{B229A28D-E618-4076-9570-66C2E77FB63E}"/>
    <pc:docChg chg="modSld">
      <pc:chgData name="7139 PRADEEP JOSHI" userId="S::pradeepjoshi_20024@aitpune.edu.in::5a24a294-af07-4f15-8166-da56c933c141" providerId="AD" clId="Web-{B229A28D-E618-4076-9570-66C2E77FB63E}" dt="2021-02-19T06:19:18.537" v="2" actId="1076"/>
      <pc:docMkLst>
        <pc:docMk/>
      </pc:docMkLst>
      <pc:sldChg chg="modSp">
        <pc:chgData name="7139 PRADEEP JOSHI" userId="S::pradeepjoshi_20024@aitpune.edu.in::5a24a294-af07-4f15-8166-da56c933c141" providerId="AD" clId="Web-{B229A28D-E618-4076-9570-66C2E77FB63E}" dt="2021-02-19T05:29:38.074" v="0" actId="1076"/>
        <pc:sldMkLst>
          <pc:docMk/>
          <pc:sldMk cId="2309175824" sldId="260"/>
        </pc:sldMkLst>
        <pc:spChg chg="mod">
          <ac:chgData name="7139 PRADEEP JOSHI" userId="S::pradeepjoshi_20024@aitpune.edu.in::5a24a294-af07-4f15-8166-da56c933c141" providerId="AD" clId="Web-{B229A28D-E618-4076-9570-66C2E77FB63E}" dt="2021-02-19T05:29:38.074" v="0" actId="1076"/>
          <ac:spMkLst>
            <pc:docMk/>
            <pc:sldMk cId="2309175824" sldId="260"/>
            <ac:spMk id="3" creationId="{00000000-0000-0000-0000-000000000000}"/>
          </ac:spMkLst>
        </pc:spChg>
      </pc:sldChg>
      <pc:sldChg chg="modSp">
        <pc:chgData name="7139 PRADEEP JOSHI" userId="S::pradeepjoshi_20024@aitpune.edu.in::5a24a294-af07-4f15-8166-da56c933c141" providerId="AD" clId="Web-{B229A28D-E618-4076-9570-66C2E77FB63E}" dt="2021-02-19T06:19:18.537" v="2" actId="1076"/>
        <pc:sldMkLst>
          <pc:docMk/>
          <pc:sldMk cId="456304063" sldId="266"/>
        </pc:sldMkLst>
        <pc:spChg chg="mod">
          <ac:chgData name="7139 PRADEEP JOSHI" userId="S::pradeepjoshi_20024@aitpune.edu.in::5a24a294-af07-4f15-8166-da56c933c141" providerId="AD" clId="Web-{B229A28D-E618-4076-9570-66C2E77FB63E}" dt="2021-02-19T06:19:18.537" v="2" actId="1076"/>
          <ac:spMkLst>
            <pc:docMk/>
            <pc:sldMk cId="456304063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35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082956-ED69-42E3-8928-E442E6872D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59E4-46D4-4FEE-973C-CA46E7D1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3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138545"/>
            <a:ext cx="9404723" cy="77585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 Forms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45773" y="1339575"/>
                <a:ext cx="9577053" cy="458585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×∞</m:t>
                    </m:r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are indeterminate forms of limit.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 f(x) and g(x) be two functions such that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Then the function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has the 	indeterminate form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at 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Indeterminate forms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×∞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these types can usually be treated by putting them into one of the forms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5773" y="1339575"/>
                <a:ext cx="9577053" cy="4585855"/>
              </a:xfrm>
              <a:blipFill>
                <a:blip r:embed="rId2"/>
                <a:stretch>
                  <a:fillRect l="-955" t="-532" r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32413"/>
                <a:ext cx="11362544" cy="6445771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𝑐𝑜𝑠𝑒𝑐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∞×1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</m:t>
                                    </m:r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Attempt: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32413"/>
                <a:ext cx="11362544" cy="6445771"/>
              </a:xfrm>
              <a:blipFill>
                <a:blip r:embed="rId2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3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8755"/>
            <a:ext cx="9404723" cy="627937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L’Hospital’s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</a:t>
            </a:r>
            <a:b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201784"/>
                <a:ext cx="11730445" cy="492192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we have one of the following cases,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dirty="0"/>
                  <a:t>	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OR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±∞</m:t>
                            </m:r>
                          </m:num>
                          <m:den>
                            <m:r>
                              <a:rPr lang="en-US" sz="28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±∞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 can be any real number, infinity or negative infinity. In these cases we have,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𝒊𝒎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𝒊𝒎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28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28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seven indeterminate forms of limits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0×∞, ∞−∞,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201784"/>
                <a:ext cx="11730445" cy="4921926"/>
              </a:xfrm>
              <a:blipFill>
                <a:blip r:embed="rId2"/>
                <a:stretch>
                  <a:fillRect l="-779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3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130" y="147917"/>
                <a:ext cx="9404723" cy="905027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130" y="147917"/>
                <a:ext cx="9404723" cy="905027"/>
              </a:xfrm>
              <a:blipFill>
                <a:blip r:embed="rId2"/>
                <a:stretch>
                  <a:fillRect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1149927"/>
                <a:ext cx="11720945" cy="5472545"/>
              </a:xfrm>
            </p:spPr>
            <p:txBody>
              <a:bodyPr numCol="2"/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following limits: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 fontAlgn="t"/>
                <a:r>
                  <a:rPr lang="en-US" sz="2400" b="1" dirty="0"/>
                  <a:t>Put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   </a:t>
                </a:r>
              </a:p>
              <a:p>
                <a:pPr fontAlgn="t"/>
                <a:r>
                  <a:rPr lang="en-US" sz="2400" b="1" dirty="0"/>
                  <a:t>=&gt;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2400" b="1" dirty="0"/>
                  <a:t>   </a:t>
                </a:r>
              </a:p>
              <a:p>
                <a:pPr fontAlgn="t"/>
                <a:r>
                  <a:rPr lang="en-US" sz="2400" b="1" dirty="0"/>
                  <a:t> =&gt;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fontAlgn="t"/>
                <a:r>
                  <a:rPr lang="en-US" sz="2400" b="1" dirty="0"/>
                  <a:t>There fore </a:t>
                </a:r>
                <a:r>
                  <a:rPr lang="en-US" sz="2400" b="1" dirty="0" err="1"/>
                  <a:t>L’Hospital’s</a:t>
                </a:r>
                <a:r>
                  <a:rPr lang="en-US" sz="2400" b="1" dirty="0"/>
                  <a:t> Rule can be used</a:t>
                </a:r>
              </a:p>
              <a:p>
                <a:pPr fontAlgn="t"/>
                <a:endParaRPr lang="en-US" sz="2400" b="1" dirty="0"/>
              </a:p>
              <a:p>
                <a:pPr marL="0" indent="0" fontAlgn="t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 fontAlgn="t">
                  <a:lnSpc>
                    <a:spcPct val="150000"/>
                  </a:lnSpc>
                </a:pPr>
                <a:r>
                  <a:rPr lang="en-US" sz="24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1149927"/>
                <a:ext cx="11720945" cy="5472545"/>
              </a:xfrm>
              <a:blipFill>
                <a:blip r:embed="rId3"/>
                <a:stretch>
                  <a:fillRect l="-1612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6" y="249382"/>
                <a:ext cx="11443854" cy="6400800"/>
              </a:xfrm>
            </p:spPr>
            <p:txBody>
              <a:bodyPr numCol="2">
                <a:noAutofit/>
              </a:bodyPr>
              <a:lstStyle/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⁡(1+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Plugging x = 0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Applying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⁡(1+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Again by plugging x = 0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Applying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0+1+1+1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⁡(1+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Plugging x = 0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Applying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×4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m:rPr>
                        <m:nor/>
                      </m:rPr>
                      <a:rPr lang="en-US" sz="2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b="0" i="0" dirty="0" smtClean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6" y="249382"/>
                <a:ext cx="11443854" cy="6400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9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995" y="325644"/>
                <a:ext cx="11711835" cy="6150278"/>
              </a:xfrm>
            </p:spPr>
            <p:txBody>
              <a:bodyPr numCol="2">
                <a:normAutofit/>
              </a:bodyPr>
              <a:lstStyle/>
              <a:p>
                <a:pPr marL="457200" indent="-457200"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Plugging x = 0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Applying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Rule, We get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=1×1</m:t>
                    </m:r>
                  </m:oMath>
                </a14:m>
                <a:endParaRPr lang="en-US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eriod" startAt="5"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and b if</a:t>
                </a:r>
                <a:r>
                  <a:rPr lang="en-US" sz="2200" dirty="0">
                    <a:solidFill>
                      <a:srgbClr val="FFFF00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  <m:r>
                                      <a:rPr lang="en-US" sz="22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indent="-457200">
                  <a:buFont typeface="Wingdings 3" charset="2"/>
                  <a:buAutoNum type="arabicPeriod" startAt="5"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finite then find the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the value of the limit.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															</a:t>
                </a:r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Taylor series evaluate following limit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</a:t>
                </a:r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					</a:t>
                </a:r>
                <a:r>
                  <a:rPr lang="en-US" sz="3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</a:t>
                </a:r>
                <a:r>
                  <a:rPr lang="en-US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995" y="325644"/>
                <a:ext cx="11711835" cy="6150278"/>
              </a:xfrm>
              <a:blipFill>
                <a:blip r:embed="rId2"/>
                <a:stretch>
                  <a:fillRect l="-312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1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9004" y="130630"/>
                <a:ext cx="9404723" cy="509450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of the form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×∞</m:t>
                    </m:r>
                  </m:oMath>
                </a14:m>
                <a:r>
                  <a:rPr lang="en-US" sz="3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9004" y="130630"/>
                <a:ext cx="9404723" cy="509450"/>
              </a:xfrm>
              <a:blipFill>
                <a:blip r:embed="rId2"/>
                <a:stretch>
                  <a:fillRect t="-15476" b="-5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069" y="744583"/>
                <a:ext cx="11691257" cy="5760719"/>
              </a:xfrm>
            </p:spPr>
            <p:txBody>
              <a:bodyPr numCol="2">
                <a:normAutofit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Plugging x = 0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𝑐𝑜𝑠𝑒𝑐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plugging x = 0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Applying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Rule, We get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𝑐𝑜𝑠𝑒𝑐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plugging x= 0 above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1−0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sSup>
                      <m:sSup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m, n are 	positive integers.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⁡(1+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make substitution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069" y="744583"/>
                <a:ext cx="11691257" cy="5760719"/>
              </a:xfrm>
              <a:blipFill>
                <a:blip r:embed="rId3"/>
                <a:stretch>
                  <a:fillRect l="-417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069" y="744583"/>
                <a:ext cx="11691257" cy="5760719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	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cosh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cosh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</m:func>
                          </m:fName>
                          <m:e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Plugging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∞−∞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ra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rad>
                              </m:e>
                            </m:d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ra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cosh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fName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	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													6.	Evaluate following limit						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																				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069" y="744583"/>
                <a:ext cx="11691257" cy="5760719"/>
              </a:xfrm>
              <a:blipFill rotWithShape="0">
                <a:blip r:embed="rId2"/>
                <a:stretch>
                  <a:fillRect l="-782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1101" y="0"/>
                <a:ext cx="9404723" cy="43471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1101" y="0"/>
                <a:ext cx="9404723" cy="434715"/>
              </a:xfrm>
              <a:blipFill rotWithShape="0">
                <a:blip r:embed="rId2"/>
                <a:stretch>
                  <a:fillRect t="-21127" b="-10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698" y="629587"/>
                <a:ext cx="11612880" cy="6228414"/>
              </a:xfrm>
            </p:spPr>
            <p:txBody>
              <a:bodyPr numCol="2">
                <a:no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By plugging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limit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which is an indeterminate form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Let's convert that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Appling log on both side, we get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let's Apply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But we need to find L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By plugging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limit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which is an indeterminate form.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Let's convert that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698" y="629587"/>
                <a:ext cx="11612880" cy="6228414"/>
              </a:xfrm>
              <a:blipFill>
                <a:blip r:embed="rId3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2" y="104931"/>
                <a:ext cx="11797258" cy="6145967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Appling log on both side, we get: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plugging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let's Apply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lim>
                    </m:limLow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lim>
                    </m:limLow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3"/>
                </a:pPr>
                <a:endPara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3"/>
                </a:pPr>
                <a:endPara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3"/>
                </a:pPr>
                <a:endParaRPr lang="en-US" sz="2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</m:t>
                                    </m:r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rgbClr val="FFFF00"/>
                    </a:solidFill>
                    <a:cs typeface="Times New Roman" panose="02020603050405020304" pitchFamily="18" charset="0"/>
                  </a:rPr>
                  <a:t>	</a:t>
                </a:r>
                <a:r>
                  <a:rPr 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fName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By plugging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limit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which is an indeterminate form.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Let's convert that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Appling log on both side, we get: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plugging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 let's Apply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L’Hospital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𝑐𝑜𝑡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𝑐𝑜𝑠𝑒𝑐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lim>
                    </m:limLow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cosec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cot</m:t>
                                </m:r>
                              </m:e>
                              <m:sup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2" y="104931"/>
                <a:ext cx="11797258" cy="6145967"/>
              </a:xfrm>
              <a:blipFill>
                <a:blip r:embed="rId2"/>
                <a:stretch>
                  <a:fillRect t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1A67547F76D46AEA3869BB532ABF2" ma:contentTypeVersion="10" ma:contentTypeDescription="Create a new document." ma:contentTypeScope="" ma:versionID="03d7d5b25d657550befdef7991fec87b">
  <xsd:schema xmlns:xsd="http://www.w3.org/2001/XMLSchema" xmlns:xs="http://www.w3.org/2001/XMLSchema" xmlns:p="http://schemas.microsoft.com/office/2006/metadata/properties" xmlns:ns2="0a8d6c7a-a749-42d9-af64-47e7bd87b170" targetNamespace="http://schemas.microsoft.com/office/2006/metadata/properties" ma:root="true" ma:fieldsID="09075a020dbc3b51337a5309e614037f" ns2:_="">
    <xsd:import namespace="0a8d6c7a-a749-42d9-af64-47e7bd87b1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d6c7a-a749-42d9-af64-47e7bd87b1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083452-8C9D-4593-960A-46804EA42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d6c7a-a749-42d9-af64-47e7bd87b1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3B7CF1-3B4D-4BEC-A6C1-A643F61C32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49B8AF-D09D-411A-A863-ABEEBE546B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45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Indeterminate Forms </vt:lpstr>
      <vt:lpstr>L’Hospital’s Rule </vt:lpstr>
      <vt:lpstr>Examples of the form 0/0 and ∞/∞</vt:lpstr>
      <vt:lpstr>PowerPoint Presentation</vt:lpstr>
      <vt:lpstr>PowerPoint Presentation</vt:lpstr>
      <vt:lpstr>Examples of the form 0×∞ and ∞-∞</vt:lpstr>
      <vt:lpstr>PowerPoint Presentation</vt:lpstr>
      <vt:lpstr>Examples of the form 0^0, ∞^0 and 1^∞.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Indeterminate Forms </dc:title>
  <dc:creator>Windows User</dc:creator>
  <cp:lastModifiedBy>Admin1</cp:lastModifiedBy>
  <cp:revision>173</cp:revision>
  <dcterms:created xsi:type="dcterms:W3CDTF">2020-11-10T18:43:03Z</dcterms:created>
  <dcterms:modified xsi:type="dcterms:W3CDTF">2021-02-19T06:19:23Z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0x010100CF91A67547F76D46AEA3869BB532ABF2</vt:lpwstr>
  </property>
</Properties>
</file>