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>
        <p:scale>
          <a:sx n="100" d="100"/>
          <a:sy n="100" d="100"/>
        </p:scale>
        <p:origin x="10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7790D-58DE-DA4A-BCD2-CC95224C229D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A22EC-9340-564D-A082-773A7EA4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A22EC-9340-564D-A082-773A7EA4E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1B53-3998-0745-BEAC-68711D4D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FAB05-FEF1-FC45-9912-501A95029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29CE-281E-4F49-99B2-7DE1B455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83AF-7830-8C49-84F8-E97BDC4A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66AC-5F8F-C646-9EED-60366947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964-D8E5-C846-83E5-ADCF8F70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5767C-3378-8644-8BE5-1498B99D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6C95-7FFE-1346-9056-73927A16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BC3D-B499-174A-839D-90BD7CCF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7103-D514-AD4C-A17C-3C9715BD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9950-0042-1D4E-B7C9-DC0769F4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15135-15E7-FB44-8E9C-40A3F1063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5323-25EB-1A43-8B46-B2906825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4D3F-360C-A241-8E01-B778248E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84E2-77E1-274B-A2E2-F68BAC07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4D2-9CD1-3547-A2C2-CE9A48A8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F7AC-74B0-4D41-BFBC-336DAC1D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AEB-C16C-844B-87DF-482188E9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4611-798A-4748-9A59-A070163F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80DD-61B0-B543-A91B-99224B6E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5330-44E1-A642-AACC-5FB0F2B6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E1B4-2A8B-614D-A2DF-6A464C1D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B7BC-C333-D847-8EAB-0DB1A81A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3E82-03A0-0E4D-A4F6-67B3A95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555B-F769-1946-A761-F8C9D52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BE63-03B8-4D47-8FAD-7555785E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10B-E0F7-FA40-A747-801F5A1A5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6EEE-BB42-AF4E-B894-A088E7363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01FF-2C76-B84C-9590-4880A032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685BE-7D0A-7D4B-8976-F65B7E66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B90A-29BB-9F49-BBE2-06EED00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A6D6-8BE6-5A4D-8E2F-BB603116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5E1D-6E9B-9344-B78E-AD2B6472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CF982-6701-564C-8D39-D93C5001E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63EF4-7DD1-984E-8269-A3E8EEE7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12334-4392-5D49-BBC6-622B28DB5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85FDA-6C25-7849-B50F-51DBF9C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62E77-E39C-C646-BD62-BE36A801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1E180-F92A-E54B-B0E9-2ECFED9E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BA6F-54DA-AC49-B2A0-9AC6C63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EBC2C-70CC-2A48-B8D4-2A0AE79F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13CEA-9918-FC40-980A-284B80A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1087E-0AEE-CA4A-86EE-D7BBBA8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1825-85E0-FD42-B6DC-01CA81FA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3765-6D10-8846-998C-B66002B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1A445-A527-B44C-BC31-BFCE7569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5E4D-A7BD-BD4E-9E00-90F3609B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7332-5515-8B44-8820-E82DC428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2119E-9EFF-5345-B789-C437A09A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935-4E46-F648-8579-F58E056B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79063-057B-B846-88F9-7CBB1208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595E-1362-4C41-B47B-2C36448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F39-5ACB-FF46-87E3-3B3662F2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95EF8-ECD8-E447-B600-EDA58C27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A536E-052D-8A42-A411-8ED89A6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FF1F-2635-7440-BB33-B28E3864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0595-1C6C-7346-8CE7-D7FEF49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0B7A-E2F7-6846-8167-9517A948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F47F0-888B-A94F-8897-46FAF2D3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8358-B823-8D4E-9FAA-69234AE0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105F-6069-0B4A-A0BA-840A7892C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2F98-F9B7-2341-9232-BB690913F35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D022-F234-FB44-8027-999B04789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FC71-3FF2-3745-9E16-FDCAD4C37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DC48-698B-E54A-BDE4-0D00B19F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9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B05621D-8576-7441-A3CE-7AFF824041FC}"/>
              </a:ext>
            </a:extLst>
          </p:cNvPr>
          <p:cNvGrpSpPr/>
          <p:nvPr/>
        </p:nvGrpSpPr>
        <p:grpSpPr>
          <a:xfrm>
            <a:off x="1660105" y="0"/>
            <a:ext cx="9498223" cy="6647617"/>
            <a:chOff x="89337" y="-6452"/>
            <a:chExt cx="9498223" cy="664761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E7C070-84B7-1445-A676-8A1C5E36853C}"/>
                </a:ext>
              </a:extLst>
            </p:cNvPr>
            <p:cNvGrpSpPr/>
            <p:nvPr/>
          </p:nvGrpSpPr>
          <p:grpSpPr>
            <a:xfrm>
              <a:off x="4045420" y="5201253"/>
              <a:ext cx="1550276" cy="1439912"/>
              <a:chOff x="2331981" y="588584"/>
              <a:chExt cx="1550276" cy="143991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52651E-4C6C-6041-A0B5-B89D8C5F0153}"/>
                  </a:ext>
                </a:extLst>
              </p:cNvPr>
              <p:cNvSpPr/>
              <p:nvPr/>
            </p:nvSpPr>
            <p:spPr>
              <a:xfrm>
                <a:off x="2331981" y="588584"/>
                <a:ext cx="1550276" cy="143991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B330F6-EEAB-434E-948A-ED07F7BEB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902" y="847011"/>
                <a:ext cx="822434" cy="82243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E0E614-ABEF-0D4E-9DB4-E9A34591FBBA}"/>
                  </a:ext>
                </a:extLst>
              </p:cNvPr>
              <p:cNvSpPr/>
              <p:nvPr/>
            </p:nvSpPr>
            <p:spPr>
              <a:xfrm>
                <a:off x="2730060" y="1625145"/>
                <a:ext cx="788276" cy="2286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Patients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D905DF-C332-7A4B-817D-A606E3EEC093}"/>
                </a:ext>
              </a:extLst>
            </p:cNvPr>
            <p:cNvGrpSpPr/>
            <p:nvPr/>
          </p:nvGrpSpPr>
          <p:grpSpPr>
            <a:xfrm>
              <a:off x="89337" y="3975614"/>
              <a:ext cx="1534510" cy="1534509"/>
              <a:chOff x="1008993" y="3069021"/>
              <a:chExt cx="1534510" cy="153450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8E05-97D6-6E41-97A1-41F25F2E718C}"/>
                  </a:ext>
                </a:extLst>
              </p:cNvPr>
              <p:cNvSpPr/>
              <p:nvPr/>
            </p:nvSpPr>
            <p:spPr>
              <a:xfrm>
                <a:off x="1008993" y="3069021"/>
                <a:ext cx="1534510" cy="15345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81B33B-112D-AC42-BE13-26505EAA54DA}"/>
                  </a:ext>
                </a:extLst>
              </p:cNvPr>
              <p:cNvSpPr/>
              <p:nvPr/>
            </p:nvSpPr>
            <p:spPr>
              <a:xfrm>
                <a:off x="1119351" y="4152883"/>
                <a:ext cx="1347952" cy="3608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Out-network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4D4AA6A-A19F-DA42-B11B-F44B75ADC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650" y="3378183"/>
                <a:ext cx="774700" cy="7747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1E4405-6EEC-B14E-B4D9-50F4E4044E85}"/>
                </a:ext>
              </a:extLst>
            </p:cNvPr>
            <p:cNvGrpSpPr/>
            <p:nvPr/>
          </p:nvGrpSpPr>
          <p:grpSpPr>
            <a:xfrm>
              <a:off x="1132436" y="1394155"/>
              <a:ext cx="1592317" cy="1555536"/>
              <a:chOff x="4327414" y="117130"/>
              <a:chExt cx="1592317" cy="155553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E0692CE-2DED-0249-BB6D-EC920A673DA3}"/>
                  </a:ext>
                </a:extLst>
              </p:cNvPr>
              <p:cNvSpPr/>
              <p:nvPr/>
            </p:nvSpPr>
            <p:spPr>
              <a:xfrm>
                <a:off x="4327414" y="117130"/>
                <a:ext cx="1592317" cy="1555536"/>
              </a:xfrm>
              <a:prstGeom prst="ellipse">
                <a:avLst/>
              </a:prstGeom>
              <a:gradFill flip="none" rotWithShape="1">
                <a:gsLst>
                  <a:gs pos="0">
                    <a:srgbClr val="FF8AD8">
                      <a:tint val="66000"/>
                      <a:satMod val="160000"/>
                    </a:srgbClr>
                  </a:gs>
                  <a:gs pos="50000">
                    <a:srgbClr val="FF8AD8">
                      <a:tint val="44500"/>
                      <a:satMod val="160000"/>
                    </a:srgbClr>
                  </a:gs>
                  <a:gs pos="100000">
                    <a:srgbClr val="FF8AD8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EFD3FA5-628A-1940-952F-5686DDE24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81582" y="294049"/>
                <a:ext cx="729540" cy="851968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2A112A-73CE-FA4C-A344-7B6C6543EF90}"/>
                  </a:ext>
                </a:extLst>
              </p:cNvPr>
              <p:cNvSpPr/>
              <p:nvPr/>
            </p:nvSpPr>
            <p:spPr>
              <a:xfrm>
                <a:off x="4563676" y="125752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In-network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182469-EC6D-2B49-AF31-F1F5EF1E1997}"/>
                </a:ext>
              </a:extLst>
            </p:cNvPr>
            <p:cNvGrpSpPr/>
            <p:nvPr/>
          </p:nvGrpSpPr>
          <p:grpSpPr>
            <a:xfrm>
              <a:off x="3275206" y="-6452"/>
              <a:ext cx="1651344" cy="1614417"/>
              <a:chOff x="6917673" y="2347982"/>
              <a:chExt cx="1651344" cy="16144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45F436-EC6A-B646-83A9-74B384FD96A1}"/>
                  </a:ext>
                </a:extLst>
              </p:cNvPr>
              <p:cNvSpPr/>
              <p:nvPr/>
            </p:nvSpPr>
            <p:spPr>
              <a:xfrm>
                <a:off x="6917673" y="2347982"/>
                <a:ext cx="1651344" cy="1614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6D8226-93E4-8F41-A411-9727CB63AA8B}"/>
                  </a:ext>
                </a:extLst>
              </p:cNvPr>
              <p:cNvSpPr/>
              <p:nvPr/>
            </p:nvSpPr>
            <p:spPr>
              <a:xfrm>
                <a:off x="7149881" y="3445738"/>
                <a:ext cx="1152197" cy="296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Pharmacies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FBB23A-000B-4741-93DD-48E2EF4DB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548" y="2499179"/>
                <a:ext cx="1160929" cy="1253803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8ECCF5-0AF5-AA42-86E1-7FB95B0BC680}"/>
                </a:ext>
              </a:extLst>
            </p:cNvPr>
            <p:cNvGrpSpPr/>
            <p:nvPr/>
          </p:nvGrpSpPr>
          <p:grpSpPr>
            <a:xfrm>
              <a:off x="3789529" y="2396881"/>
              <a:ext cx="2165131" cy="2070538"/>
              <a:chOff x="3789529" y="2396881"/>
              <a:chExt cx="2165131" cy="207053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B60AE0-A336-834F-8F78-CA99AAA8970F}"/>
                  </a:ext>
                </a:extLst>
              </p:cNvPr>
              <p:cNvSpPr/>
              <p:nvPr/>
            </p:nvSpPr>
            <p:spPr>
              <a:xfrm>
                <a:off x="3789529" y="2396881"/>
                <a:ext cx="2165131" cy="2070538"/>
              </a:xfrm>
              <a:prstGeom prst="ellipse">
                <a:avLst/>
              </a:prstGeom>
              <a:gradFill flip="none" rotWithShape="1">
                <a:gsLst>
                  <a:gs pos="0">
                    <a:srgbClr val="73FEFF">
                      <a:shade val="30000"/>
                      <a:satMod val="115000"/>
                      <a:lumMod val="76000"/>
                      <a:lumOff val="24000"/>
                      <a:alpha val="24000"/>
                    </a:srgbClr>
                  </a:gs>
                  <a:gs pos="54000">
                    <a:srgbClr val="73FEFF">
                      <a:shade val="67500"/>
                      <a:satMod val="115000"/>
                    </a:srgbClr>
                  </a:gs>
                  <a:gs pos="100000">
                    <a:srgbClr val="73FE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01E33B-A0E0-5044-8405-8D465F7C6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4126879" y="2735811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68F2B2E-C0D0-4943-B2AD-DAE5D31F4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5102634" y="2735810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1FB1AE-AB5E-D441-AD24-4499DD74D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4116245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B0E5056-1D6E-0C45-A630-90505C782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5113144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7CB2253-E919-214B-B07D-951B1F90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8905903">
                <a:off x="4119067" y="3209247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D0803A7-EB7E-224C-9DD4-5A43AAB78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3490981">
                <a:off x="4649160" y="2797601"/>
                <a:ext cx="404442" cy="40444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4B9A11C-A083-1341-A5E6-9DEAC82D8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8163613">
                <a:off x="5207242" y="3230111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57F81B6-4167-0F40-AC6F-EA140F194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749979">
                <a:off x="4652452" y="3654992"/>
                <a:ext cx="404442" cy="404442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96C643D-78C8-4946-AFA4-F43F3CEF919D}"/>
                  </a:ext>
                </a:extLst>
              </p:cNvPr>
              <p:cNvSpPr/>
              <p:nvPr/>
            </p:nvSpPr>
            <p:spPr>
              <a:xfrm>
                <a:off x="4327958" y="412189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Secure Blockchain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D26139-B091-794D-8FC5-2B7B6BA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640" y="2495240"/>
              <a:ext cx="1301390" cy="37408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C485CD-F5D2-6642-8EF1-64F11E4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2057" y="3666965"/>
              <a:ext cx="2231613" cy="7509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8549BE-2DE6-234D-B56C-942E7E749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469" y="1315966"/>
              <a:ext cx="2305873" cy="160439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70C4CE-5253-904A-BD4F-AB6B52AAC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361" y="4082892"/>
              <a:ext cx="1315792" cy="5042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AD3DD-4A01-6E4C-BEF4-6A24497A457B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 flipH="1">
              <a:off x="4820558" y="4467419"/>
              <a:ext cx="51537" cy="7338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9A0839-CD87-1A43-97C3-C0A68B6741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8660" y="1607965"/>
              <a:ext cx="308960" cy="81507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D555D1B-32B7-D54D-8240-9BF6B5135AB4}"/>
                </a:ext>
              </a:extLst>
            </p:cNvPr>
            <p:cNvGrpSpPr/>
            <p:nvPr/>
          </p:nvGrpSpPr>
          <p:grpSpPr>
            <a:xfrm>
              <a:off x="7000381" y="3914183"/>
              <a:ext cx="1602907" cy="1534510"/>
              <a:chOff x="8019393" y="148962"/>
              <a:chExt cx="1602907" cy="153451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F812D4E-E7F9-3840-9785-3240AB3FF679}"/>
                  </a:ext>
                </a:extLst>
              </p:cNvPr>
              <p:cNvGrpSpPr/>
              <p:nvPr/>
            </p:nvGrpSpPr>
            <p:grpSpPr>
              <a:xfrm>
                <a:off x="8066770" y="148962"/>
                <a:ext cx="1555530" cy="1534510"/>
                <a:chOff x="7777652" y="4009674"/>
                <a:chExt cx="1555530" cy="153451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31627-5FB6-EA48-A3A4-92B3C5B81CE8}"/>
                    </a:ext>
                  </a:extLst>
                </p:cNvPr>
                <p:cNvSpPr/>
                <p:nvPr/>
              </p:nvSpPr>
              <p:spPr>
                <a:xfrm>
                  <a:off x="7777652" y="4009674"/>
                  <a:ext cx="1555530" cy="153451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C3C1BE6-FFEF-2A4D-9088-0BD264466C87}"/>
                    </a:ext>
                  </a:extLst>
                </p:cNvPr>
                <p:cNvSpPr/>
                <p:nvPr/>
              </p:nvSpPr>
              <p:spPr>
                <a:xfrm>
                  <a:off x="7973199" y="5039876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Insurance Companies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4EF27C4-D721-D046-B985-CC889D3B5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8365" y="4145519"/>
                  <a:ext cx="912667" cy="912667"/>
                </a:xfrm>
                <a:prstGeom prst="rect">
                  <a:avLst/>
                </a:prstGeom>
              </p:spPr>
            </p:pic>
          </p:grp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BE13A0F6-02E5-C44A-84CD-F388868C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393" y="49102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8EF5178-2103-294C-AC60-3A30FEC8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85039" y="441550"/>
              <a:ext cx="598355" cy="598355"/>
            </a:xfrm>
            <a:prstGeom prst="rect">
              <a:avLst/>
            </a:prstGeom>
          </p:spPr>
        </p:pic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327436-67DE-C749-8753-365E80E160F9}"/>
                </a:ext>
              </a:extLst>
            </p:cNvPr>
            <p:cNvGrpSpPr/>
            <p:nvPr/>
          </p:nvGrpSpPr>
          <p:grpSpPr>
            <a:xfrm>
              <a:off x="8007334" y="260716"/>
              <a:ext cx="1580226" cy="1492459"/>
              <a:chOff x="7209515" y="3445312"/>
              <a:chExt cx="1580226" cy="149245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A5FE68E-DCED-DA4D-8D0F-E0C91DAA6D01}"/>
                  </a:ext>
                </a:extLst>
              </p:cNvPr>
              <p:cNvGrpSpPr/>
              <p:nvPr/>
            </p:nvGrpSpPr>
            <p:grpSpPr>
              <a:xfrm>
                <a:off x="7249973" y="3445312"/>
                <a:ext cx="1539768" cy="1492459"/>
                <a:chOff x="7756195" y="521803"/>
                <a:chExt cx="1539768" cy="1492459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131057-E27A-844F-B7FB-B0EB27A987C7}"/>
                    </a:ext>
                  </a:extLst>
                </p:cNvPr>
                <p:cNvSpPr/>
                <p:nvPr/>
              </p:nvSpPr>
              <p:spPr>
                <a:xfrm>
                  <a:off x="7756195" y="521803"/>
                  <a:ext cx="1539768" cy="149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EC4088-6B27-F14E-A96B-2909FA2FDEB3}"/>
                    </a:ext>
                  </a:extLst>
                </p:cNvPr>
                <p:cNvSpPr/>
                <p:nvPr/>
              </p:nvSpPr>
              <p:spPr>
                <a:xfrm>
                  <a:off x="7924580" y="1477888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Labs Technician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FE32435-6255-5E4A-AD16-B35562E29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8170917" y="751598"/>
                  <a:ext cx="710324" cy="710324"/>
                </a:xfrm>
                <a:prstGeom prst="rect">
                  <a:avLst/>
                </a:prstGeom>
              </p:spPr>
            </p:pic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B0286150-B953-354A-9ECD-D2799F41F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9515" y="387806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F4524BB-B121-1B42-8C7D-AD98BF93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34338" y="5448693"/>
              <a:ext cx="604816" cy="60481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45605C4-1780-BC4F-8A33-4AB864B9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54243" y="1711135"/>
              <a:ext cx="604816" cy="60481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7ED6370-4D5F-B84A-9780-77726564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9031" y="4385431"/>
              <a:ext cx="604816" cy="60481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A3F4BB-2907-2146-ABDD-FBE513820610}"/>
              </a:ext>
            </a:extLst>
          </p:cNvPr>
          <p:cNvGrpSpPr/>
          <p:nvPr/>
        </p:nvGrpSpPr>
        <p:grpSpPr>
          <a:xfrm>
            <a:off x="137966" y="6143338"/>
            <a:ext cx="1916277" cy="604816"/>
            <a:chOff x="8870430" y="5861603"/>
            <a:chExt cx="1916277" cy="60481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98C3BED9-44C2-8846-9679-C047FC5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70430" y="5861603"/>
              <a:ext cx="604816" cy="604816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7360C6-4382-7940-BB67-10E6636C107B}"/>
                </a:ext>
              </a:extLst>
            </p:cNvPr>
            <p:cNvSpPr/>
            <p:nvPr/>
          </p:nvSpPr>
          <p:spPr>
            <a:xfrm>
              <a:off x="9998431" y="6053509"/>
              <a:ext cx="788276" cy="228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Ledger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56F9C4F-FDF5-EE4E-A1B2-9D525A888F9A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86" y="6164011"/>
              <a:ext cx="612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Action Button: Forward or Next 10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5B0EC9-120F-9F4C-98BE-BE06B2189562}"/>
              </a:ext>
            </a:extLst>
          </p:cNvPr>
          <p:cNvSpPr/>
          <p:nvPr/>
        </p:nvSpPr>
        <p:spPr>
          <a:xfrm>
            <a:off x="65248" y="36590"/>
            <a:ext cx="618586" cy="34576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9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CA0BC9-B6F6-2941-8517-74BFC71F1024}"/>
              </a:ext>
            </a:extLst>
          </p:cNvPr>
          <p:cNvGrpSpPr/>
          <p:nvPr/>
        </p:nvGrpSpPr>
        <p:grpSpPr>
          <a:xfrm>
            <a:off x="1397000" y="36590"/>
            <a:ext cx="9804400" cy="6604575"/>
            <a:chOff x="89337" y="-6452"/>
            <a:chExt cx="9498223" cy="664761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E7C070-84B7-1445-A676-8A1C5E36853C}"/>
                </a:ext>
              </a:extLst>
            </p:cNvPr>
            <p:cNvGrpSpPr/>
            <p:nvPr/>
          </p:nvGrpSpPr>
          <p:grpSpPr>
            <a:xfrm>
              <a:off x="4045420" y="5201253"/>
              <a:ext cx="1550276" cy="1439912"/>
              <a:chOff x="2331981" y="588584"/>
              <a:chExt cx="1550276" cy="143991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52651E-4C6C-6041-A0B5-B89D8C5F0153}"/>
                  </a:ext>
                </a:extLst>
              </p:cNvPr>
              <p:cNvSpPr/>
              <p:nvPr/>
            </p:nvSpPr>
            <p:spPr>
              <a:xfrm>
                <a:off x="2331981" y="588584"/>
                <a:ext cx="1550276" cy="143991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B330F6-EEAB-434E-948A-ED07F7BEB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5902" y="847011"/>
                <a:ext cx="822434" cy="82243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E0E614-ABEF-0D4E-9DB4-E9A34591FBBA}"/>
                  </a:ext>
                </a:extLst>
              </p:cNvPr>
              <p:cNvSpPr/>
              <p:nvPr/>
            </p:nvSpPr>
            <p:spPr>
              <a:xfrm>
                <a:off x="2730060" y="1625145"/>
                <a:ext cx="788276" cy="2286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Patients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D905DF-C332-7A4B-817D-A606E3EEC093}"/>
                </a:ext>
              </a:extLst>
            </p:cNvPr>
            <p:cNvGrpSpPr/>
            <p:nvPr/>
          </p:nvGrpSpPr>
          <p:grpSpPr>
            <a:xfrm>
              <a:off x="89337" y="3975614"/>
              <a:ext cx="1534510" cy="1534509"/>
              <a:chOff x="1008993" y="3069021"/>
              <a:chExt cx="1534510" cy="153450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8E05-97D6-6E41-97A1-41F25F2E718C}"/>
                  </a:ext>
                </a:extLst>
              </p:cNvPr>
              <p:cNvSpPr/>
              <p:nvPr/>
            </p:nvSpPr>
            <p:spPr>
              <a:xfrm>
                <a:off x="1008993" y="3069021"/>
                <a:ext cx="1534510" cy="15345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81B33B-112D-AC42-BE13-26505EAA54DA}"/>
                  </a:ext>
                </a:extLst>
              </p:cNvPr>
              <p:cNvSpPr/>
              <p:nvPr/>
            </p:nvSpPr>
            <p:spPr>
              <a:xfrm>
                <a:off x="1119351" y="4152883"/>
                <a:ext cx="1347952" cy="3608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Out-network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4D4AA6A-A19F-DA42-B11B-F44B75ADC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650" y="3378183"/>
                <a:ext cx="774700" cy="7747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1E4405-6EEC-B14E-B4D9-50F4E4044E85}"/>
                </a:ext>
              </a:extLst>
            </p:cNvPr>
            <p:cNvGrpSpPr/>
            <p:nvPr/>
          </p:nvGrpSpPr>
          <p:grpSpPr>
            <a:xfrm>
              <a:off x="1132436" y="1394155"/>
              <a:ext cx="1592317" cy="1555536"/>
              <a:chOff x="4327414" y="117130"/>
              <a:chExt cx="1592317" cy="155553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E0692CE-2DED-0249-BB6D-EC920A673DA3}"/>
                  </a:ext>
                </a:extLst>
              </p:cNvPr>
              <p:cNvSpPr/>
              <p:nvPr/>
            </p:nvSpPr>
            <p:spPr>
              <a:xfrm>
                <a:off x="4327414" y="117130"/>
                <a:ext cx="1592317" cy="1555536"/>
              </a:xfrm>
              <a:prstGeom prst="ellipse">
                <a:avLst/>
              </a:prstGeom>
              <a:gradFill flip="none" rotWithShape="1">
                <a:gsLst>
                  <a:gs pos="0">
                    <a:srgbClr val="FF8AD8">
                      <a:tint val="66000"/>
                      <a:satMod val="160000"/>
                    </a:srgbClr>
                  </a:gs>
                  <a:gs pos="50000">
                    <a:srgbClr val="FF8AD8">
                      <a:tint val="44500"/>
                      <a:satMod val="160000"/>
                    </a:srgbClr>
                  </a:gs>
                  <a:gs pos="100000">
                    <a:srgbClr val="FF8AD8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EFD3FA5-628A-1940-952F-5686DDE24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81582" y="294049"/>
                <a:ext cx="729540" cy="851968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2A112A-73CE-FA4C-A344-7B6C6543EF90}"/>
                  </a:ext>
                </a:extLst>
              </p:cNvPr>
              <p:cNvSpPr/>
              <p:nvPr/>
            </p:nvSpPr>
            <p:spPr>
              <a:xfrm>
                <a:off x="4563676" y="125752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In-network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182469-EC6D-2B49-AF31-F1F5EF1E1997}"/>
                </a:ext>
              </a:extLst>
            </p:cNvPr>
            <p:cNvGrpSpPr/>
            <p:nvPr/>
          </p:nvGrpSpPr>
          <p:grpSpPr>
            <a:xfrm>
              <a:off x="3255542" y="-6452"/>
              <a:ext cx="1651344" cy="1614417"/>
              <a:chOff x="6917673" y="2347982"/>
              <a:chExt cx="1651344" cy="16144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45F436-EC6A-B646-83A9-74B384FD96A1}"/>
                  </a:ext>
                </a:extLst>
              </p:cNvPr>
              <p:cNvSpPr/>
              <p:nvPr/>
            </p:nvSpPr>
            <p:spPr>
              <a:xfrm>
                <a:off x="6917673" y="2347982"/>
                <a:ext cx="1651344" cy="1614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6D8226-93E4-8F41-A411-9727CB63AA8B}"/>
                  </a:ext>
                </a:extLst>
              </p:cNvPr>
              <p:cNvSpPr/>
              <p:nvPr/>
            </p:nvSpPr>
            <p:spPr>
              <a:xfrm>
                <a:off x="7149881" y="3445738"/>
                <a:ext cx="1152197" cy="296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Pharmacies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FBB23A-000B-4741-93DD-48E2EF4DB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6548" y="2499179"/>
                <a:ext cx="1160929" cy="1253803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8ECCF5-0AF5-AA42-86E1-7FB95B0BC680}"/>
                </a:ext>
              </a:extLst>
            </p:cNvPr>
            <p:cNvGrpSpPr/>
            <p:nvPr/>
          </p:nvGrpSpPr>
          <p:grpSpPr>
            <a:xfrm>
              <a:off x="3789529" y="2396881"/>
              <a:ext cx="2165131" cy="2070538"/>
              <a:chOff x="3789529" y="2396881"/>
              <a:chExt cx="2165131" cy="207053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B60AE0-A336-834F-8F78-CA99AAA8970F}"/>
                  </a:ext>
                </a:extLst>
              </p:cNvPr>
              <p:cNvSpPr/>
              <p:nvPr/>
            </p:nvSpPr>
            <p:spPr>
              <a:xfrm>
                <a:off x="3789529" y="2396881"/>
                <a:ext cx="2165131" cy="2070538"/>
              </a:xfrm>
              <a:prstGeom prst="ellipse">
                <a:avLst/>
              </a:prstGeom>
              <a:gradFill flip="none" rotWithShape="1">
                <a:gsLst>
                  <a:gs pos="0">
                    <a:srgbClr val="73FEFF">
                      <a:shade val="30000"/>
                      <a:satMod val="115000"/>
                      <a:lumMod val="76000"/>
                      <a:lumOff val="24000"/>
                      <a:alpha val="24000"/>
                    </a:srgbClr>
                  </a:gs>
                  <a:gs pos="54000">
                    <a:srgbClr val="73FEFF">
                      <a:shade val="67500"/>
                      <a:satMod val="115000"/>
                    </a:srgbClr>
                  </a:gs>
                  <a:gs pos="100000">
                    <a:srgbClr val="73FE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01E33B-A0E0-5044-8405-8D465F7C6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126879" y="2735811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68F2B2E-C0D0-4943-B2AD-DAE5D31F4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102634" y="2735810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1FB1AE-AB5E-D441-AD24-4499DD74D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116245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B0E5056-1D6E-0C45-A630-90505C782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113144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7CB2253-E919-214B-B07D-951B1F90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8905903">
                <a:off x="4119067" y="3209247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D0803A7-EB7E-224C-9DD4-5A43AAB78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3490981">
                <a:off x="4649160" y="2797601"/>
                <a:ext cx="404442" cy="40444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4B9A11C-A083-1341-A5E6-9DEAC82D8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8163613">
                <a:off x="5207242" y="3230111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57F81B6-4167-0F40-AC6F-EA140F194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749979">
                <a:off x="4652452" y="3654992"/>
                <a:ext cx="404442" cy="404442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96C643D-78C8-4946-AFA4-F43F3CEF919D}"/>
                  </a:ext>
                </a:extLst>
              </p:cNvPr>
              <p:cNvSpPr/>
              <p:nvPr/>
            </p:nvSpPr>
            <p:spPr>
              <a:xfrm>
                <a:off x="4327958" y="412189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Secure Blockchain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D26139-B091-794D-8FC5-2B7B6BA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640" y="2495240"/>
              <a:ext cx="1301390" cy="37408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C485CD-F5D2-6642-8EF1-64F11E4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2057" y="3666965"/>
              <a:ext cx="2231613" cy="7509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8549BE-2DE6-234D-B56C-942E7E749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469" y="1315966"/>
              <a:ext cx="2305873" cy="160439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70C4CE-5253-904A-BD4F-AB6B52AAC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8361" y="4082892"/>
              <a:ext cx="1315792" cy="5042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AD3DD-4A01-6E4C-BEF4-6A24497A457B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 flipH="1">
              <a:off x="4820558" y="4467419"/>
              <a:ext cx="51537" cy="7338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9A0839-CD87-1A43-97C3-C0A68B6741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8660" y="1582853"/>
              <a:ext cx="216686" cy="86314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D555D1B-32B7-D54D-8240-9BF6B5135AB4}"/>
                </a:ext>
              </a:extLst>
            </p:cNvPr>
            <p:cNvGrpSpPr/>
            <p:nvPr/>
          </p:nvGrpSpPr>
          <p:grpSpPr>
            <a:xfrm>
              <a:off x="7000381" y="3914183"/>
              <a:ext cx="1602907" cy="1534510"/>
              <a:chOff x="8019393" y="148962"/>
              <a:chExt cx="1602907" cy="153451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F812D4E-E7F9-3840-9785-3240AB3FF679}"/>
                  </a:ext>
                </a:extLst>
              </p:cNvPr>
              <p:cNvGrpSpPr/>
              <p:nvPr/>
            </p:nvGrpSpPr>
            <p:grpSpPr>
              <a:xfrm>
                <a:off x="8066770" y="148962"/>
                <a:ext cx="1555530" cy="1534510"/>
                <a:chOff x="7777652" y="4009674"/>
                <a:chExt cx="1555530" cy="153451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31627-5FB6-EA48-A3A4-92B3C5B81CE8}"/>
                    </a:ext>
                  </a:extLst>
                </p:cNvPr>
                <p:cNvSpPr/>
                <p:nvPr/>
              </p:nvSpPr>
              <p:spPr>
                <a:xfrm>
                  <a:off x="7777652" y="4009674"/>
                  <a:ext cx="1555530" cy="153451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C3C1BE6-FFEF-2A4D-9088-0BD264466C87}"/>
                    </a:ext>
                  </a:extLst>
                </p:cNvPr>
                <p:cNvSpPr/>
                <p:nvPr/>
              </p:nvSpPr>
              <p:spPr>
                <a:xfrm>
                  <a:off x="7973199" y="5039876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Insurance Companies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4EF27C4-D721-D046-B985-CC889D3B5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8365" y="4145519"/>
                  <a:ext cx="912667" cy="912667"/>
                </a:xfrm>
                <a:prstGeom prst="rect">
                  <a:avLst/>
                </a:prstGeom>
              </p:spPr>
            </p:pic>
          </p:grp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BE13A0F6-02E5-C44A-84CD-F388868C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9393" y="49102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8EF5178-2103-294C-AC60-3A30FEC8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85039" y="441550"/>
              <a:ext cx="598355" cy="598355"/>
            </a:xfrm>
            <a:prstGeom prst="rect">
              <a:avLst/>
            </a:prstGeom>
          </p:spPr>
        </p:pic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327436-67DE-C749-8753-365E80E160F9}"/>
                </a:ext>
              </a:extLst>
            </p:cNvPr>
            <p:cNvGrpSpPr/>
            <p:nvPr/>
          </p:nvGrpSpPr>
          <p:grpSpPr>
            <a:xfrm>
              <a:off x="8007334" y="260716"/>
              <a:ext cx="1580226" cy="1492459"/>
              <a:chOff x="7209515" y="3445312"/>
              <a:chExt cx="1580226" cy="149245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A5FE68E-DCED-DA4D-8D0F-E0C91DAA6D01}"/>
                  </a:ext>
                </a:extLst>
              </p:cNvPr>
              <p:cNvGrpSpPr/>
              <p:nvPr/>
            </p:nvGrpSpPr>
            <p:grpSpPr>
              <a:xfrm>
                <a:off x="7249973" y="3445312"/>
                <a:ext cx="1539768" cy="1492459"/>
                <a:chOff x="7756195" y="521803"/>
                <a:chExt cx="1539768" cy="1492459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131057-E27A-844F-B7FB-B0EB27A987C7}"/>
                    </a:ext>
                  </a:extLst>
                </p:cNvPr>
                <p:cNvSpPr/>
                <p:nvPr/>
              </p:nvSpPr>
              <p:spPr>
                <a:xfrm>
                  <a:off x="7756195" y="521803"/>
                  <a:ext cx="1539768" cy="149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EC4088-6B27-F14E-A96B-2909FA2FDEB3}"/>
                    </a:ext>
                  </a:extLst>
                </p:cNvPr>
                <p:cNvSpPr/>
                <p:nvPr/>
              </p:nvSpPr>
              <p:spPr>
                <a:xfrm>
                  <a:off x="7924580" y="1477888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Labs Technician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FE32435-6255-5E4A-AD16-B35562E29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flipH="1">
                  <a:off x="8170917" y="751598"/>
                  <a:ext cx="710324" cy="710324"/>
                </a:xfrm>
                <a:prstGeom prst="rect">
                  <a:avLst/>
                </a:prstGeom>
              </p:spPr>
            </p:pic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B0286150-B953-354A-9ECD-D2799F41F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9515" y="387806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F4524BB-B121-1B42-8C7D-AD98BF93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34338" y="5448693"/>
              <a:ext cx="604816" cy="60481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45605C4-1780-BC4F-8A33-4AB864B9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243" y="1711135"/>
              <a:ext cx="604816" cy="60481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7ED6370-4D5F-B84A-9780-77726564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9031" y="4385431"/>
              <a:ext cx="604816" cy="604816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2E4090C-724E-0046-9C5D-1DCDBB28754B}"/>
                </a:ext>
              </a:extLst>
            </p:cNvPr>
            <p:cNvGrpSpPr/>
            <p:nvPr/>
          </p:nvGrpSpPr>
          <p:grpSpPr>
            <a:xfrm>
              <a:off x="5589299" y="4883233"/>
              <a:ext cx="1508841" cy="981816"/>
              <a:chOff x="5589299" y="4848995"/>
              <a:chExt cx="1645920" cy="101605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65FAB3E-134C-4345-A17B-2C0DBC2CEC61}"/>
                  </a:ext>
                </a:extLst>
              </p:cNvPr>
              <p:cNvGrpSpPr/>
              <p:nvPr/>
            </p:nvGrpSpPr>
            <p:grpSpPr>
              <a:xfrm>
                <a:off x="6143990" y="5420340"/>
                <a:ext cx="995586" cy="444709"/>
                <a:chOff x="9320150" y="3107501"/>
                <a:chExt cx="1501761" cy="771654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FEC6E062-05E4-F348-9F07-3B0A6E699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55885" y="3107501"/>
                  <a:ext cx="414124" cy="409272"/>
                </a:xfrm>
                <a:prstGeom prst="rect">
                  <a:avLst/>
                </a:prstGeom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A74B644-865C-E64D-9B4F-669B908C48FF}"/>
                    </a:ext>
                  </a:extLst>
                </p:cNvPr>
                <p:cNvSpPr/>
                <p:nvPr/>
              </p:nvSpPr>
              <p:spPr>
                <a:xfrm>
                  <a:off x="9320150" y="3626316"/>
                  <a:ext cx="1501761" cy="252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ysClr val="windowText" lastClr="000000"/>
                      </a:solidFill>
                    </a:rPr>
                    <a:t>Claim </a:t>
                  </a:r>
                </a:p>
                <a:p>
                  <a:pPr algn="ctr"/>
                  <a:r>
                    <a:rPr lang="en-US" sz="800" dirty="0">
                      <a:solidFill>
                        <a:sysClr val="windowText" lastClr="000000"/>
                      </a:solidFill>
                    </a:rPr>
                    <a:t>Transaction</a:t>
                  </a:r>
                </a:p>
              </p:txBody>
            </p:sp>
          </p:grp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FB63C786-CB74-2E43-B9A4-7454EACDD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9299" y="4848995"/>
                <a:ext cx="1645920" cy="914400"/>
              </a:xfrm>
              <a:prstGeom prst="curvedConnector3">
                <a:avLst/>
              </a:prstGeom>
              <a:ln w="22225">
                <a:gradFill flip="none" rotWithShape="1">
                  <a:gsLst>
                    <a:gs pos="100000">
                      <a:srgbClr val="C00000">
                        <a:lumMod val="92000"/>
                      </a:srgbClr>
                    </a:gs>
                    <a:gs pos="82000">
                      <a:srgbClr val="CE360A">
                        <a:lumMod val="71000"/>
                      </a:srgbClr>
                    </a:gs>
                    <a:gs pos="44500">
                      <a:srgbClr val="D16012"/>
                    </a:gs>
                    <a:gs pos="30000">
                      <a:schemeClr val="accent2">
                        <a:lumMod val="89000"/>
                      </a:schemeClr>
                    </a:gs>
                    <a:gs pos="59000">
                      <a:schemeClr val="accent2">
                        <a:lumMod val="70000"/>
                      </a:schemeClr>
                    </a:gs>
                  </a:gsLst>
                  <a:lin ang="2700000" scaled="1"/>
                  <a:tileRect/>
                </a:gra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Action Button: Forward or Next 5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58351EE-5BCB-E646-8FF6-583FF108380B}"/>
              </a:ext>
            </a:extLst>
          </p:cNvPr>
          <p:cNvSpPr/>
          <p:nvPr/>
        </p:nvSpPr>
        <p:spPr>
          <a:xfrm>
            <a:off x="65248" y="36590"/>
            <a:ext cx="618586" cy="34576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2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9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22E94C-60D2-DA4B-A345-BB55EB380226}"/>
              </a:ext>
            </a:extLst>
          </p:cNvPr>
          <p:cNvGrpSpPr/>
          <p:nvPr/>
        </p:nvGrpSpPr>
        <p:grpSpPr>
          <a:xfrm>
            <a:off x="1714937" y="0"/>
            <a:ext cx="9498223" cy="6647617"/>
            <a:chOff x="89337" y="-6452"/>
            <a:chExt cx="9498223" cy="6647617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421028-D6B3-B94E-B3B6-66C557E799B3}"/>
                </a:ext>
              </a:extLst>
            </p:cNvPr>
            <p:cNvSpPr/>
            <p:nvPr/>
          </p:nvSpPr>
          <p:spPr>
            <a:xfrm rot="20415107" flipH="1">
              <a:off x="3080026" y="2119549"/>
              <a:ext cx="2974451" cy="3918537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5890A02-4B2B-CC4F-A363-791DEBEB2129}"/>
                </a:ext>
              </a:extLst>
            </p:cNvPr>
            <p:cNvSpPr/>
            <p:nvPr/>
          </p:nvSpPr>
          <p:spPr>
            <a:xfrm rot="20738231" flipH="1">
              <a:off x="5338735" y="1043964"/>
              <a:ext cx="806398" cy="4659485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8ECCF5-0AF5-AA42-86E1-7FB95B0BC680}"/>
                </a:ext>
              </a:extLst>
            </p:cNvPr>
            <p:cNvGrpSpPr/>
            <p:nvPr/>
          </p:nvGrpSpPr>
          <p:grpSpPr>
            <a:xfrm>
              <a:off x="3789529" y="2396881"/>
              <a:ext cx="2165131" cy="2070538"/>
              <a:chOff x="3789529" y="2396881"/>
              <a:chExt cx="2165131" cy="207053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B60AE0-A336-834F-8F78-CA99AAA8970F}"/>
                  </a:ext>
                </a:extLst>
              </p:cNvPr>
              <p:cNvSpPr/>
              <p:nvPr/>
            </p:nvSpPr>
            <p:spPr>
              <a:xfrm>
                <a:off x="3789529" y="2396881"/>
                <a:ext cx="2165131" cy="2070538"/>
              </a:xfrm>
              <a:prstGeom prst="ellipse">
                <a:avLst/>
              </a:prstGeom>
              <a:gradFill flip="none" rotWithShape="1">
                <a:gsLst>
                  <a:gs pos="0">
                    <a:srgbClr val="73FEFF">
                      <a:shade val="30000"/>
                      <a:satMod val="115000"/>
                      <a:lumMod val="76000"/>
                      <a:lumOff val="24000"/>
                      <a:alpha val="24000"/>
                    </a:srgbClr>
                  </a:gs>
                  <a:gs pos="54000">
                    <a:srgbClr val="73FEFF">
                      <a:shade val="67500"/>
                      <a:satMod val="115000"/>
                    </a:srgbClr>
                  </a:gs>
                  <a:gs pos="100000">
                    <a:srgbClr val="73FE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01E33B-A0E0-5044-8405-8D465F7C6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26879" y="2735811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68F2B2E-C0D0-4943-B2AD-DAE5D31F4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02634" y="2735810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1FB1AE-AB5E-D441-AD24-4499DD74D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16245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B0E5056-1D6E-0C45-A630-90505C782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13144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7CB2253-E919-214B-B07D-951B1F90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905903">
                <a:off x="4119067" y="3209247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D0803A7-EB7E-224C-9DD4-5A43AAB78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3490981">
                <a:off x="4649160" y="2797601"/>
                <a:ext cx="404442" cy="40444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4B9A11C-A083-1341-A5E6-9DEAC82D8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163613">
                <a:off x="5207242" y="3230111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57F81B6-4167-0F40-AC6F-EA140F194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49979">
                <a:off x="4652452" y="3654992"/>
                <a:ext cx="404442" cy="404442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96C643D-78C8-4946-AFA4-F43F3CEF919D}"/>
                  </a:ext>
                </a:extLst>
              </p:cNvPr>
              <p:cNvSpPr/>
              <p:nvPr/>
            </p:nvSpPr>
            <p:spPr>
              <a:xfrm>
                <a:off x="4327958" y="412189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Secure Blockchain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E7C070-84B7-1445-A676-8A1C5E36853C}"/>
                </a:ext>
              </a:extLst>
            </p:cNvPr>
            <p:cNvGrpSpPr/>
            <p:nvPr/>
          </p:nvGrpSpPr>
          <p:grpSpPr>
            <a:xfrm>
              <a:off x="4045420" y="5201253"/>
              <a:ext cx="1550276" cy="1439912"/>
              <a:chOff x="2331981" y="588584"/>
              <a:chExt cx="1550276" cy="143991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52651E-4C6C-6041-A0B5-B89D8C5F0153}"/>
                  </a:ext>
                </a:extLst>
              </p:cNvPr>
              <p:cNvSpPr/>
              <p:nvPr/>
            </p:nvSpPr>
            <p:spPr>
              <a:xfrm>
                <a:off x="2331981" y="588584"/>
                <a:ext cx="1550276" cy="143991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B330F6-EEAB-434E-948A-ED07F7BEB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902" y="847011"/>
                <a:ext cx="822434" cy="82243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E0E614-ABEF-0D4E-9DB4-E9A34591FBBA}"/>
                  </a:ext>
                </a:extLst>
              </p:cNvPr>
              <p:cNvSpPr/>
              <p:nvPr/>
            </p:nvSpPr>
            <p:spPr>
              <a:xfrm>
                <a:off x="2730060" y="1625145"/>
                <a:ext cx="788276" cy="2286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Patients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D905DF-C332-7A4B-817D-A606E3EEC093}"/>
                </a:ext>
              </a:extLst>
            </p:cNvPr>
            <p:cNvGrpSpPr/>
            <p:nvPr/>
          </p:nvGrpSpPr>
          <p:grpSpPr>
            <a:xfrm>
              <a:off x="89337" y="3975614"/>
              <a:ext cx="1534510" cy="1534509"/>
              <a:chOff x="1008993" y="3069021"/>
              <a:chExt cx="1534510" cy="153450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8E05-97D6-6E41-97A1-41F25F2E718C}"/>
                  </a:ext>
                </a:extLst>
              </p:cNvPr>
              <p:cNvSpPr/>
              <p:nvPr/>
            </p:nvSpPr>
            <p:spPr>
              <a:xfrm>
                <a:off x="1008993" y="3069021"/>
                <a:ext cx="1534510" cy="15345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81B33B-112D-AC42-BE13-26505EAA54DA}"/>
                  </a:ext>
                </a:extLst>
              </p:cNvPr>
              <p:cNvSpPr/>
              <p:nvPr/>
            </p:nvSpPr>
            <p:spPr>
              <a:xfrm>
                <a:off x="1119351" y="4152883"/>
                <a:ext cx="1347952" cy="3608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Out-network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4D4AA6A-A19F-DA42-B11B-F44B75ADC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650" y="3378183"/>
                <a:ext cx="774700" cy="7747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1E4405-6EEC-B14E-B4D9-50F4E4044E85}"/>
                </a:ext>
              </a:extLst>
            </p:cNvPr>
            <p:cNvGrpSpPr/>
            <p:nvPr/>
          </p:nvGrpSpPr>
          <p:grpSpPr>
            <a:xfrm>
              <a:off x="1132436" y="1394155"/>
              <a:ext cx="1592317" cy="1555536"/>
              <a:chOff x="4327414" y="117130"/>
              <a:chExt cx="1592317" cy="155553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E0692CE-2DED-0249-BB6D-EC920A673DA3}"/>
                  </a:ext>
                </a:extLst>
              </p:cNvPr>
              <p:cNvSpPr/>
              <p:nvPr/>
            </p:nvSpPr>
            <p:spPr>
              <a:xfrm>
                <a:off x="4327414" y="117130"/>
                <a:ext cx="1592317" cy="1555536"/>
              </a:xfrm>
              <a:prstGeom prst="ellipse">
                <a:avLst/>
              </a:prstGeom>
              <a:gradFill flip="none" rotWithShape="1">
                <a:gsLst>
                  <a:gs pos="0">
                    <a:srgbClr val="FF8AD8">
                      <a:tint val="66000"/>
                      <a:satMod val="160000"/>
                    </a:srgbClr>
                  </a:gs>
                  <a:gs pos="50000">
                    <a:srgbClr val="FF8AD8">
                      <a:tint val="44500"/>
                      <a:satMod val="160000"/>
                    </a:srgbClr>
                  </a:gs>
                  <a:gs pos="100000">
                    <a:srgbClr val="FF8AD8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EFD3FA5-628A-1940-952F-5686DDE24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81582" y="294049"/>
                <a:ext cx="729540" cy="851968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2A112A-73CE-FA4C-A344-7B6C6543EF90}"/>
                  </a:ext>
                </a:extLst>
              </p:cNvPr>
              <p:cNvSpPr/>
              <p:nvPr/>
            </p:nvSpPr>
            <p:spPr>
              <a:xfrm>
                <a:off x="4563676" y="125752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In-network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182469-EC6D-2B49-AF31-F1F5EF1E1997}"/>
                </a:ext>
              </a:extLst>
            </p:cNvPr>
            <p:cNvGrpSpPr/>
            <p:nvPr/>
          </p:nvGrpSpPr>
          <p:grpSpPr>
            <a:xfrm>
              <a:off x="3255542" y="-6452"/>
              <a:ext cx="1651344" cy="1614417"/>
              <a:chOff x="6917673" y="2347982"/>
              <a:chExt cx="1651344" cy="16144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45F436-EC6A-B646-83A9-74B384FD96A1}"/>
                  </a:ext>
                </a:extLst>
              </p:cNvPr>
              <p:cNvSpPr/>
              <p:nvPr/>
            </p:nvSpPr>
            <p:spPr>
              <a:xfrm>
                <a:off x="6917673" y="2347982"/>
                <a:ext cx="1651344" cy="1614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6D8226-93E4-8F41-A411-9727CB63AA8B}"/>
                  </a:ext>
                </a:extLst>
              </p:cNvPr>
              <p:cNvSpPr/>
              <p:nvPr/>
            </p:nvSpPr>
            <p:spPr>
              <a:xfrm>
                <a:off x="7149881" y="3445738"/>
                <a:ext cx="1152197" cy="296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Pharmacies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FBB23A-000B-4741-93DD-48E2EF4DB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48" y="2499179"/>
                <a:ext cx="1160929" cy="1253803"/>
              </a:xfrm>
              <a:prstGeom prst="rect">
                <a:avLst/>
              </a:prstGeom>
            </p:spPr>
          </p:pic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D26139-B091-794D-8FC5-2B7B6BA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640" y="2495240"/>
              <a:ext cx="1301390" cy="37408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C485CD-F5D2-6642-8EF1-64F11E4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2057" y="3666965"/>
              <a:ext cx="2231613" cy="7509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8549BE-2DE6-234D-B56C-942E7E749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469" y="1315966"/>
              <a:ext cx="2305873" cy="160439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9A0839-CD87-1A43-97C3-C0A68B674196}"/>
                </a:ext>
              </a:extLst>
            </p:cNvPr>
            <p:cNvCxnSpPr>
              <a:cxnSpLocks/>
            </p:cNvCxnSpPr>
            <p:nvPr/>
          </p:nvCxnSpPr>
          <p:spPr>
            <a:xfrm>
              <a:off x="4237703" y="1607965"/>
              <a:ext cx="339082" cy="81507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D555D1B-32B7-D54D-8240-9BF6B5135AB4}"/>
                </a:ext>
              </a:extLst>
            </p:cNvPr>
            <p:cNvGrpSpPr/>
            <p:nvPr/>
          </p:nvGrpSpPr>
          <p:grpSpPr>
            <a:xfrm>
              <a:off x="7816268" y="3707489"/>
              <a:ext cx="1602907" cy="1534510"/>
              <a:chOff x="8019393" y="148962"/>
              <a:chExt cx="1602907" cy="153451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F812D4E-E7F9-3840-9785-3240AB3FF679}"/>
                  </a:ext>
                </a:extLst>
              </p:cNvPr>
              <p:cNvGrpSpPr/>
              <p:nvPr/>
            </p:nvGrpSpPr>
            <p:grpSpPr>
              <a:xfrm>
                <a:off x="8066770" y="148962"/>
                <a:ext cx="1555530" cy="1534510"/>
                <a:chOff x="7777652" y="4009674"/>
                <a:chExt cx="1555530" cy="153451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31627-5FB6-EA48-A3A4-92B3C5B81CE8}"/>
                    </a:ext>
                  </a:extLst>
                </p:cNvPr>
                <p:cNvSpPr/>
                <p:nvPr/>
              </p:nvSpPr>
              <p:spPr>
                <a:xfrm>
                  <a:off x="7777652" y="4009674"/>
                  <a:ext cx="1555530" cy="153451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C3C1BE6-FFEF-2A4D-9088-0BD264466C87}"/>
                    </a:ext>
                  </a:extLst>
                </p:cNvPr>
                <p:cNvSpPr/>
                <p:nvPr/>
              </p:nvSpPr>
              <p:spPr>
                <a:xfrm>
                  <a:off x="7973199" y="5039876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Insurance Companies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4EF27C4-D721-D046-B985-CC889D3B5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18365" y="4145519"/>
                  <a:ext cx="912667" cy="912667"/>
                </a:xfrm>
                <a:prstGeom prst="rect">
                  <a:avLst/>
                </a:prstGeom>
              </p:spPr>
            </p:pic>
          </p:grp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BE13A0F6-02E5-C44A-84CD-F388868C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9393" y="49102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8EF5178-2103-294C-AC60-3A30FEC8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85039" y="441550"/>
              <a:ext cx="598355" cy="598355"/>
            </a:xfrm>
            <a:prstGeom prst="rect">
              <a:avLst/>
            </a:prstGeom>
          </p:spPr>
        </p:pic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327436-67DE-C749-8753-365E80E160F9}"/>
                </a:ext>
              </a:extLst>
            </p:cNvPr>
            <p:cNvGrpSpPr/>
            <p:nvPr/>
          </p:nvGrpSpPr>
          <p:grpSpPr>
            <a:xfrm>
              <a:off x="8007334" y="260716"/>
              <a:ext cx="1580226" cy="1492459"/>
              <a:chOff x="7209515" y="3445312"/>
              <a:chExt cx="1580226" cy="149245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A5FE68E-DCED-DA4D-8D0F-E0C91DAA6D01}"/>
                  </a:ext>
                </a:extLst>
              </p:cNvPr>
              <p:cNvGrpSpPr/>
              <p:nvPr/>
            </p:nvGrpSpPr>
            <p:grpSpPr>
              <a:xfrm>
                <a:off x="7249973" y="3445312"/>
                <a:ext cx="1539768" cy="1492459"/>
                <a:chOff x="7756195" y="521803"/>
                <a:chExt cx="1539768" cy="1492459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131057-E27A-844F-B7FB-B0EB27A987C7}"/>
                    </a:ext>
                  </a:extLst>
                </p:cNvPr>
                <p:cNvSpPr/>
                <p:nvPr/>
              </p:nvSpPr>
              <p:spPr>
                <a:xfrm>
                  <a:off x="7756195" y="521803"/>
                  <a:ext cx="1539768" cy="149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EC4088-6B27-F14E-A96B-2909FA2FDEB3}"/>
                    </a:ext>
                  </a:extLst>
                </p:cNvPr>
                <p:cNvSpPr/>
                <p:nvPr/>
              </p:nvSpPr>
              <p:spPr>
                <a:xfrm>
                  <a:off x="7924580" y="1477888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Labs Technician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FE32435-6255-5E4A-AD16-B35562E29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flipH="1">
                  <a:off x="8170917" y="751598"/>
                  <a:ext cx="710324" cy="710324"/>
                </a:xfrm>
                <a:prstGeom prst="rect">
                  <a:avLst/>
                </a:prstGeom>
              </p:spPr>
            </p:pic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B0286150-B953-354A-9ECD-D2799F41F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9515" y="3878066"/>
                <a:ext cx="604816" cy="604816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F4524BB-B121-1B42-8C7D-AD98BF93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34338" y="5448693"/>
              <a:ext cx="604816" cy="60481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45605C4-1780-BC4F-8A33-4AB864B9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243" y="1711135"/>
              <a:ext cx="604816" cy="60481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7ED6370-4D5F-B84A-9780-77726564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9031" y="4385431"/>
              <a:ext cx="604816" cy="604816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BB66FB4-976E-904F-AFB0-A2563C2B6285}"/>
                </a:ext>
              </a:extLst>
            </p:cNvPr>
            <p:cNvGrpSpPr/>
            <p:nvPr/>
          </p:nvGrpSpPr>
          <p:grpSpPr>
            <a:xfrm>
              <a:off x="6558573" y="5530614"/>
              <a:ext cx="615350" cy="522895"/>
              <a:chOff x="9713386" y="526403"/>
              <a:chExt cx="1501761" cy="121377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E284DB5-29BA-5A49-B6A7-FCC29C2F8F92}"/>
                  </a:ext>
                </a:extLst>
              </p:cNvPr>
              <p:cNvGrpSpPr/>
              <p:nvPr/>
            </p:nvGrpSpPr>
            <p:grpSpPr>
              <a:xfrm>
                <a:off x="10119201" y="526403"/>
                <a:ext cx="690132" cy="682044"/>
                <a:chOff x="3877931" y="4928934"/>
                <a:chExt cx="690132" cy="682044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1A82A9D8-F279-CB47-A58F-E5B103CC4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7931" y="4928934"/>
                  <a:ext cx="690132" cy="682044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3A0DE5A6-B897-CE4D-B9D9-3EEBD53961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4895" y="5190646"/>
                  <a:ext cx="256204" cy="256204"/>
                </a:xfrm>
                <a:prstGeom prst="rect">
                  <a:avLst/>
                </a:prstGeom>
              </p:spPr>
            </p:pic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2CA4D2-853B-3B41-BD16-BD6EC904439C}"/>
                  </a:ext>
                </a:extLst>
              </p:cNvPr>
              <p:cNvSpPr/>
              <p:nvPr/>
            </p:nvSpPr>
            <p:spPr>
              <a:xfrm>
                <a:off x="9713386" y="1487336"/>
                <a:ext cx="1501761" cy="2528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ysClr val="windowText" lastClr="000000"/>
                    </a:solidFill>
                  </a:rPr>
                  <a:t>Claim </a:t>
                </a:r>
              </a:p>
              <a:p>
                <a:pPr algn="ctr"/>
                <a:r>
                  <a:rPr lang="en-US" sz="800" dirty="0">
                    <a:solidFill>
                      <a:sysClr val="windowText" lastClr="000000"/>
                    </a:solidFill>
                  </a:rPr>
                  <a:t>Transaction</a:t>
                </a:r>
              </a:p>
            </p:txBody>
          </p: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B49D85A-53F2-6A4A-AA40-511352C17A82}"/>
                </a:ext>
              </a:extLst>
            </p:cNvPr>
            <p:cNvSpPr/>
            <p:nvPr/>
          </p:nvSpPr>
          <p:spPr>
            <a:xfrm>
              <a:off x="6732468" y="4497847"/>
              <a:ext cx="1169739" cy="1055545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CA23F6A-D1AF-B149-8D1F-E56A2ECAF21D}"/>
                </a:ext>
              </a:extLst>
            </p:cNvPr>
            <p:cNvSpPr/>
            <p:nvPr/>
          </p:nvSpPr>
          <p:spPr>
            <a:xfrm rot="20415107">
              <a:off x="6115898" y="1866825"/>
              <a:ext cx="2741972" cy="3320987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668D3E7-E9D9-EA49-84D8-62C355755AE3}"/>
                </a:ext>
              </a:extLst>
            </p:cNvPr>
            <p:cNvSpPr/>
            <p:nvPr/>
          </p:nvSpPr>
          <p:spPr>
            <a:xfrm rot="17071030" flipH="1">
              <a:off x="5944531" y="5060982"/>
              <a:ext cx="413190" cy="1146991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5BC2A69-3D13-B843-A8FA-04D08EBAAA10}"/>
                </a:ext>
              </a:extLst>
            </p:cNvPr>
            <p:cNvSpPr/>
            <p:nvPr/>
          </p:nvSpPr>
          <p:spPr>
            <a:xfrm rot="17071030" flipH="1">
              <a:off x="3939065" y="2536758"/>
              <a:ext cx="526611" cy="5162455"/>
            </a:xfrm>
            <a:custGeom>
              <a:avLst/>
              <a:gdLst>
                <a:gd name="connsiteX0" fmla="*/ 0 w 1534511"/>
                <a:gd name="connsiteY0" fmla="*/ 1345405 h 1345405"/>
                <a:gd name="connsiteX1" fmla="*/ 0 w 1534511"/>
                <a:gd name="connsiteY1" fmla="*/ 1345405 h 1345405"/>
                <a:gd name="connsiteX2" fmla="*/ 21021 w 1534511"/>
                <a:gd name="connsiteY2" fmla="*/ 1250811 h 1345405"/>
                <a:gd name="connsiteX3" fmla="*/ 63062 w 1534511"/>
                <a:gd name="connsiteY3" fmla="*/ 1187749 h 1345405"/>
                <a:gd name="connsiteX4" fmla="*/ 84083 w 1534511"/>
                <a:gd name="connsiteY4" fmla="*/ 1156218 h 1345405"/>
                <a:gd name="connsiteX5" fmla="*/ 94593 w 1534511"/>
                <a:gd name="connsiteY5" fmla="*/ 1124687 h 1345405"/>
                <a:gd name="connsiteX6" fmla="*/ 157656 w 1534511"/>
                <a:gd name="connsiteY6" fmla="*/ 1030094 h 1345405"/>
                <a:gd name="connsiteX7" fmla="*/ 168166 w 1534511"/>
                <a:gd name="connsiteY7" fmla="*/ 998563 h 1345405"/>
                <a:gd name="connsiteX8" fmla="*/ 199697 w 1534511"/>
                <a:gd name="connsiteY8" fmla="*/ 946011 h 1345405"/>
                <a:gd name="connsiteX9" fmla="*/ 220718 w 1534511"/>
                <a:gd name="connsiteY9" fmla="*/ 903970 h 1345405"/>
                <a:gd name="connsiteX10" fmla="*/ 294290 w 1534511"/>
                <a:gd name="connsiteY10" fmla="*/ 830398 h 1345405"/>
                <a:gd name="connsiteX11" fmla="*/ 378373 w 1534511"/>
                <a:gd name="connsiteY11" fmla="*/ 725294 h 1345405"/>
                <a:gd name="connsiteX12" fmla="*/ 399393 w 1534511"/>
                <a:gd name="connsiteY12" fmla="*/ 693763 h 1345405"/>
                <a:gd name="connsiteX13" fmla="*/ 462456 w 1534511"/>
                <a:gd name="connsiteY13" fmla="*/ 641211 h 1345405"/>
                <a:gd name="connsiteX14" fmla="*/ 483476 w 1534511"/>
                <a:gd name="connsiteY14" fmla="*/ 609680 h 1345405"/>
                <a:gd name="connsiteX15" fmla="*/ 546538 w 1534511"/>
                <a:gd name="connsiteY15" fmla="*/ 557129 h 1345405"/>
                <a:gd name="connsiteX16" fmla="*/ 567559 w 1534511"/>
                <a:gd name="connsiteY16" fmla="*/ 525598 h 1345405"/>
                <a:gd name="connsiteX17" fmla="*/ 620111 w 1534511"/>
                <a:gd name="connsiteY17" fmla="*/ 483556 h 1345405"/>
                <a:gd name="connsiteX18" fmla="*/ 651642 w 1534511"/>
                <a:gd name="connsiteY18" fmla="*/ 452025 h 1345405"/>
                <a:gd name="connsiteX19" fmla="*/ 746235 w 1534511"/>
                <a:gd name="connsiteY19" fmla="*/ 378453 h 1345405"/>
                <a:gd name="connsiteX20" fmla="*/ 819807 w 1534511"/>
                <a:gd name="connsiteY20" fmla="*/ 315391 h 1345405"/>
                <a:gd name="connsiteX21" fmla="*/ 924911 w 1534511"/>
                <a:gd name="connsiteY21" fmla="*/ 231308 h 1345405"/>
                <a:gd name="connsiteX22" fmla="*/ 998483 w 1534511"/>
                <a:gd name="connsiteY22" fmla="*/ 189267 h 1345405"/>
                <a:gd name="connsiteX23" fmla="*/ 1030014 w 1534511"/>
                <a:gd name="connsiteY23" fmla="*/ 178756 h 1345405"/>
                <a:gd name="connsiteX24" fmla="*/ 1082566 w 1534511"/>
                <a:gd name="connsiteY24" fmla="*/ 147225 h 1345405"/>
                <a:gd name="connsiteX25" fmla="*/ 1145628 w 1534511"/>
                <a:gd name="connsiteY25" fmla="*/ 126205 h 1345405"/>
                <a:gd name="connsiteX26" fmla="*/ 1229711 w 1534511"/>
                <a:gd name="connsiteY26" fmla="*/ 84163 h 1345405"/>
                <a:gd name="connsiteX27" fmla="*/ 1271752 w 1534511"/>
                <a:gd name="connsiteY27" fmla="*/ 73653 h 1345405"/>
                <a:gd name="connsiteX28" fmla="*/ 1303283 w 1534511"/>
                <a:gd name="connsiteY28" fmla="*/ 63142 h 1345405"/>
                <a:gd name="connsiteX29" fmla="*/ 1387366 w 1534511"/>
                <a:gd name="connsiteY29" fmla="*/ 42122 h 1345405"/>
                <a:gd name="connsiteX30" fmla="*/ 1418897 w 1534511"/>
                <a:gd name="connsiteY30" fmla="*/ 21101 h 1345405"/>
                <a:gd name="connsiteX31" fmla="*/ 1534511 w 1534511"/>
                <a:gd name="connsiteY31" fmla="*/ 80 h 1345405"/>
                <a:gd name="connsiteX32" fmla="*/ 1534511 w 1534511"/>
                <a:gd name="connsiteY32" fmla="*/ 80 h 13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34511" h="1345405">
                  <a:moveTo>
                    <a:pt x="0" y="1345405"/>
                  </a:moveTo>
                  <a:lnTo>
                    <a:pt x="0" y="1345405"/>
                  </a:lnTo>
                  <a:cubicBezTo>
                    <a:pt x="7007" y="1313874"/>
                    <a:pt x="9025" y="1280801"/>
                    <a:pt x="21021" y="1250811"/>
                  </a:cubicBezTo>
                  <a:cubicBezTo>
                    <a:pt x="30404" y="1227354"/>
                    <a:pt x="49048" y="1208770"/>
                    <a:pt x="63062" y="1187749"/>
                  </a:cubicBezTo>
                  <a:lnTo>
                    <a:pt x="84083" y="1156218"/>
                  </a:lnTo>
                  <a:cubicBezTo>
                    <a:pt x="87586" y="1145708"/>
                    <a:pt x="89096" y="1134306"/>
                    <a:pt x="94593" y="1124687"/>
                  </a:cubicBezTo>
                  <a:cubicBezTo>
                    <a:pt x="165005" y="1001468"/>
                    <a:pt x="86065" y="1173277"/>
                    <a:pt x="157656" y="1030094"/>
                  </a:cubicBezTo>
                  <a:cubicBezTo>
                    <a:pt x="162611" y="1020185"/>
                    <a:pt x="163211" y="1008472"/>
                    <a:pt x="168166" y="998563"/>
                  </a:cubicBezTo>
                  <a:cubicBezTo>
                    <a:pt x="177302" y="980291"/>
                    <a:pt x="189776" y="963869"/>
                    <a:pt x="199697" y="946011"/>
                  </a:cubicBezTo>
                  <a:cubicBezTo>
                    <a:pt x="207306" y="932315"/>
                    <a:pt x="210797" y="916096"/>
                    <a:pt x="220718" y="903970"/>
                  </a:cubicBezTo>
                  <a:cubicBezTo>
                    <a:pt x="242680" y="877128"/>
                    <a:pt x="276446" y="860138"/>
                    <a:pt x="294290" y="830398"/>
                  </a:cubicBezTo>
                  <a:cubicBezTo>
                    <a:pt x="353635" y="731489"/>
                    <a:pt x="293103" y="822747"/>
                    <a:pt x="378373" y="725294"/>
                  </a:cubicBezTo>
                  <a:cubicBezTo>
                    <a:pt x="386691" y="715788"/>
                    <a:pt x="390461" y="702695"/>
                    <a:pt x="399393" y="693763"/>
                  </a:cubicBezTo>
                  <a:cubicBezTo>
                    <a:pt x="482067" y="611089"/>
                    <a:pt x="376368" y="744518"/>
                    <a:pt x="462456" y="641211"/>
                  </a:cubicBezTo>
                  <a:cubicBezTo>
                    <a:pt x="470543" y="631507"/>
                    <a:pt x="474544" y="618612"/>
                    <a:pt x="483476" y="609680"/>
                  </a:cubicBezTo>
                  <a:cubicBezTo>
                    <a:pt x="502824" y="590332"/>
                    <a:pt x="527190" y="576477"/>
                    <a:pt x="546538" y="557129"/>
                  </a:cubicBezTo>
                  <a:cubicBezTo>
                    <a:pt x="555470" y="548197"/>
                    <a:pt x="558627" y="534530"/>
                    <a:pt x="567559" y="525598"/>
                  </a:cubicBezTo>
                  <a:cubicBezTo>
                    <a:pt x="583422" y="509735"/>
                    <a:pt x="603228" y="498328"/>
                    <a:pt x="620111" y="483556"/>
                  </a:cubicBezTo>
                  <a:cubicBezTo>
                    <a:pt x="631297" y="473768"/>
                    <a:pt x="640223" y="461541"/>
                    <a:pt x="651642" y="452025"/>
                  </a:cubicBezTo>
                  <a:cubicBezTo>
                    <a:pt x="682329" y="426453"/>
                    <a:pt x="717990" y="406699"/>
                    <a:pt x="746235" y="378453"/>
                  </a:cubicBezTo>
                  <a:cubicBezTo>
                    <a:pt x="830694" y="293992"/>
                    <a:pt x="750443" y="368748"/>
                    <a:pt x="819807" y="315391"/>
                  </a:cubicBezTo>
                  <a:cubicBezTo>
                    <a:pt x="855369" y="288036"/>
                    <a:pt x="887580" y="256196"/>
                    <a:pt x="924911" y="231308"/>
                  </a:cubicBezTo>
                  <a:cubicBezTo>
                    <a:pt x="956580" y="210195"/>
                    <a:pt x="961142" y="205270"/>
                    <a:pt x="998483" y="189267"/>
                  </a:cubicBezTo>
                  <a:cubicBezTo>
                    <a:pt x="1008666" y="184903"/>
                    <a:pt x="1020105" y="183711"/>
                    <a:pt x="1030014" y="178756"/>
                  </a:cubicBezTo>
                  <a:cubicBezTo>
                    <a:pt x="1048286" y="169620"/>
                    <a:pt x="1063969" y="155678"/>
                    <a:pt x="1082566" y="147225"/>
                  </a:cubicBezTo>
                  <a:cubicBezTo>
                    <a:pt x="1102738" y="138056"/>
                    <a:pt x="1125810" y="136114"/>
                    <a:pt x="1145628" y="126205"/>
                  </a:cubicBezTo>
                  <a:cubicBezTo>
                    <a:pt x="1173656" y="112191"/>
                    <a:pt x="1199311" y="91763"/>
                    <a:pt x="1229711" y="84163"/>
                  </a:cubicBezTo>
                  <a:cubicBezTo>
                    <a:pt x="1243725" y="80660"/>
                    <a:pt x="1257863" y="77621"/>
                    <a:pt x="1271752" y="73653"/>
                  </a:cubicBezTo>
                  <a:cubicBezTo>
                    <a:pt x="1282405" y="70609"/>
                    <a:pt x="1292594" y="66057"/>
                    <a:pt x="1303283" y="63142"/>
                  </a:cubicBezTo>
                  <a:cubicBezTo>
                    <a:pt x="1331155" y="55541"/>
                    <a:pt x="1387366" y="42122"/>
                    <a:pt x="1387366" y="42122"/>
                  </a:cubicBezTo>
                  <a:cubicBezTo>
                    <a:pt x="1397876" y="35115"/>
                    <a:pt x="1407026" y="25418"/>
                    <a:pt x="1418897" y="21101"/>
                  </a:cubicBezTo>
                  <a:cubicBezTo>
                    <a:pt x="1483714" y="-2469"/>
                    <a:pt x="1484808" y="80"/>
                    <a:pt x="1534511" y="80"/>
                  </a:cubicBezTo>
                  <a:lnTo>
                    <a:pt x="1534511" y="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AD3DD-4A01-6E4C-BEF4-6A24497A457B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 flipH="1">
              <a:off x="4820558" y="4467419"/>
              <a:ext cx="51537" cy="7338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70C4CE-5253-904A-BD4F-AB6B52AAC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2809" y="4022560"/>
              <a:ext cx="2087906" cy="26906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Action Button: Forward or Next 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BAC2B12-3957-454B-9E75-86642A6F5FB4}"/>
              </a:ext>
            </a:extLst>
          </p:cNvPr>
          <p:cNvSpPr/>
          <p:nvPr/>
        </p:nvSpPr>
        <p:spPr>
          <a:xfrm>
            <a:off x="65248" y="36590"/>
            <a:ext cx="618586" cy="34576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2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9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BC4450-4474-7341-9C53-9A47558504EF}"/>
              </a:ext>
            </a:extLst>
          </p:cNvPr>
          <p:cNvGrpSpPr/>
          <p:nvPr/>
        </p:nvGrpSpPr>
        <p:grpSpPr>
          <a:xfrm>
            <a:off x="1714937" y="0"/>
            <a:ext cx="9519201" cy="6647617"/>
            <a:chOff x="89337" y="-6452"/>
            <a:chExt cx="9519201" cy="664761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E7C070-84B7-1445-A676-8A1C5E36853C}"/>
                </a:ext>
              </a:extLst>
            </p:cNvPr>
            <p:cNvGrpSpPr/>
            <p:nvPr/>
          </p:nvGrpSpPr>
          <p:grpSpPr>
            <a:xfrm>
              <a:off x="4045420" y="5201253"/>
              <a:ext cx="1550276" cy="1439912"/>
              <a:chOff x="2331981" y="588584"/>
              <a:chExt cx="1550276" cy="143991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52651E-4C6C-6041-A0B5-B89D8C5F0153}"/>
                  </a:ext>
                </a:extLst>
              </p:cNvPr>
              <p:cNvSpPr/>
              <p:nvPr/>
            </p:nvSpPr>
            <p:spPr>
              <a:xfrm>
                <a:off x="2331981" y="588584"/>
                <a:ext cx="1550276" cy="143991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B330F6-EEAB-434E-948A-ED07F7BEB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5902" y="847011"/>
                <a:ext cx="822434" cy="82243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E0E614-ABEF-0D4E-9DB4-E9A34591FBBA}"/>
                  </a:ext>
                </a:extLst>
              </p:cNvPr>
              <p:cNvSpPr/>
              <p:nvPr/>
            </p:nvSpPr>
            <p:spPr>
              <a:xfrm>
                <a:off x="2730060" y="1625145"/>
                <a:ext cx="788276" cy="2286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Patients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D905DF-C332-7A4B-817D-A606E3EEC093}"/>
                </a:ext>
              </a:extLst>
            </p:cNvPr>
            <p:cNvGrpSpPr/>
            <p:nvPr/>
          </p:nvGrpSpPr>
          <p:grpSpPr>
            <a:xfrm>
              <a:off x="89337" y="3975614"/>
              <a:ext cx="1534510" cy="1534509"/>
              <a:chOff x="1008993" y="3069021"/>
              <a:chExt cx="1534510" cy="153450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8E05-97D6-6E41-97A1-41F25F2E718C}"/>
                  </a:ext>
                </a:extLst>
              </p:cNvPr>
              <p:cNvSpPr/>
              <p:nvPr/>
            </p:nvSpPr>
            <p:spPr>
              <a:xfrm>
                <a:off x="1008993" y="3069021"/>
                <a:ext cx="1534510" cy="153450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81B33B-112D-AC42-BE13-26505EAA54DA}"/>
                  </a:ext>
                </a:extLst>
              </p:cNvPr>
              <p:cNvSpPr/>
              <p:nvPr/>
            </p:nvSpPr>
            <p:spPr>
              <a:xfrm>
                <a:off x="1119351" y="4152883"/>
                <a:ext cx="1347952" cy="3608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Out-network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4D4AA6A-A19F-DA42-B11B-F44B75ADC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650" y="3378183"/>
                <a:ext cx="774700" cy="7747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1E4405-6EEC-B14E-B4D9-50F4E4044E85}"/>
                </a:ext>
              </a:extLst>
            </p:cNvPr>
            <p:cNvGrpSpPr/>
            <p:nvPr/>
          </p:nvGrpSpPr>
          <p:grpSpPr>
            <a:xfrm>
              <a:off x="1132436" y="1394155"/>
              <a:ext cx="1592317" cy="1555536"/>
              <a:chOff x="4327414" y="117130"/>
              <a:chExt cx="1592317" cy="155553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E0692CE-2DED-0249-BB6D-EC920A673DA3}"/>
                  </a:ext>
                </a:extLst>
              </p:cNvPr>
              <p:cNvSpPr/>
              <p:nvPr/>
            </p:nvSpPr>
            <p:spPr>
              <a:xfrm>
                <a:off x="4327414" y="117130"/>
                <a:ext cx="1592317" cy="1555536"/>
              </a:xfrm>
              <a:prstGeom prst="ellipse">
                <a:avLst/>
              </a:prstGeom>
              <a:gradFill flip="none" rotWithShape="1">
                <a:gsLst>
                  <a:gs pos="0">
                    <a:srgbClr val="FF8AD8">
                      <a:tint val="66000"/>
                      <a:satMod val="160000"/>
                    </a:srgbClr>
                  </a:gs>
                  <a:gs pos="50000">
                    <a:srgbClr val="FF8AD8">
                      <a:tint val="44500"/>
                      <a:satMod val="160000"/>
                    </a:srgbClr>
                  </a:gs>
                  <a:gs pos="100000">
                    <a:srgbClr val="FF8AD8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EFD3FA5-628A-1940-952F-5686DDE24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81582" y="294049"/>
                <a:ext cx="729540" cy="851968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2A112A-73CE-FA4C-A344-7B6C6543EF90}"/>
                  </a:ext>
                </a:extLst>
              </p:cNvPr>
              <p:cNvSpPr/>
              <p:nvPr/>
            </p:nvSpPr>
            <p:spPr>
              <a:xfrm>
                <a:off x="4563676" y="125752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In-network</a:t>
                </a:r>
              </a:p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Physicians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182469-EC6D-2B49-AF31-F1F5EF1E1997}"/>
                </a:ext>
              </a:extLst>
            </p:cNvPr>
            <p:cNvGrpSpPr/>
            <p:nvPr/>
          </p:nvGrpSpPr>
          <p:grpSpPr>
            <a:xfrm>
              <a:off x="3255542" y="-6452"/>
              <a:ext cx="1651344" cy="1614417"/>
              <a:chOff x="6917673" y="2347982"/>
              <a:chExt cx="1651344" cy="16144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45F436-EC6A-B646-83A9-74B384FD96A1}"/>
                  </a:ext>
                </a:extLst>
              </p:cNvPr>
              <p:cNvSpPr/>
              <p:nvPr/>
            </p:nvSpPr>
            <p:spPr>
              <a:xfrm>
                <a:off x="6917673" y="2347982"/>
                <a:ext cx="1651344" cy="1614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6D8226-93E4-8F41-A411-9727CB63AA8B}"/>
                  </a:ext>
                </a:extLst>
              </p:cNvPr>
              <p:cNvSpPr/>
              <p:nvPr/>
            </p:nvSpPr>
            <p:spPr>
              <a:xfrm>
                <a:off x="7149881" y="3445738"/>
                <a:ext cx="1152197" cy="296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Pharmacies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FBB23A-000B-4741-93DD-48E2EF4DB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6548" y="2499179"/>
                <a:ext cx="1160929" cy="1253803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8ECCF5-0AF5-AA42-86E1-7FB95B0BC680}"/>
                </a:ext>
              </a:extLst>
            </p:cNvPr>
            <p:cNvGrpSpPr/>
            <p:nvPr/>
          </p:nvGrpSpPr>
          <p:grpSpPr>
            <a:xfrm>
              <a:off x="3789529" y="2396881"/>
              <a:ext cx="2165131" cy="2070538"/>
              <a:chOff x="3789529" y="2396881"/>
              <a:chExt cx="2165131" cy="207053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B60AE0-A336-834F-8F78-CA99AAA8970F}"/>
                  </a:ext>
                </a:extLst>
              </p:cNvPr>
              <p:cNvSpPr/>
              <p:nvPr/>
            </p:nvSpPr>
            <p:spPr>
              <a:xfrm>
                <a:off x="3789529" y="2396881"/>
                <a:ext cx="2165131" cy="2070538"/>
              </a:xfrm>
              <a:prstGeom prst="ellipse">
                <a:avLst/>
              </a:prstGeom>
              <a:gradFill flip="none" rotWithShape="1">
                <a:gsLst>
                  <a:gs pos="0">
                    <a:srgbClr val="73FEFF">
                      <a:shade val="30000"/>
                      <a:satMod val="115000"/>
                      <a:lumMod val="76000"/>
                      <a:lumOff val="24000"/>
                      <a:alpha val="24000"/>
                    </a:srgbClr>
                  </a:gs>
                  <a:gs pos="54000">
                    <a:srgbClr val="73FEFF">
                      <a:shade val="67500"/>
                      <a:satMod val="115000"/>
                    </a:srgbClr>
                  </a:gs>
                  <a:gs pos="100000">
                    <a:srgbClr val="73FEFF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01E33B-A0E0-5044-8405-8D465F7C6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126879" y="2735811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68F2B2E-C0D0-4943-B2AD-DAE5D31F4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102634" y="2735810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1FB1AE-AB5E-D441-AD24-4499DD74D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116245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B0E5056-1D6E-0C45-A630-90505C782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113144" y="3581517"/>
                <a:ext cx="501375" cy="50137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7CB2253-E919-214B-B07D-951B1F90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8905903">
                <a:off x="4119067" y="3209247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D0803A7-EB7E-224C-9DD4-5A43AAB78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3490981">
                <a:off x="4649160" y="2797601"/>
                <a:ext cx="404442" cy="40444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4B9A11C-A083-1341-A5E6-9DEAC82D8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8163613">
                <a:off x="5207242" y="3230111"/>
                <a:ext cx="379186" cy="37918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57F81B6-4167-0F40-AC6F-EA140F194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749979">
                <a:off x="4652452" y="3654992"/>
                <a:ext cx="404442" cy="404442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96C643D-78C8-4946-AFA4-F43F3CEF919D}"/>
                  </a:ext>
                </a:extLst>
              </p:cNvPr>
              <p:cNvSpPr/>
              <p:nvPr/>
            </p:nvSpPr>
            <p:spPr>
              <a:xfrm>
                <a:off x="4327958" y="4121895"/>
                <a:ext cx="1159642" cy="19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Secure Blockchain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D26139-B091-794D-8FC5-2B7B6BA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640" y="2495240"/>
              <a:ext cx="1301390" cy="37408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C485CD-F5D2-6642-8EF1-64F11E4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2057" y="3666965"/>
              <a:ext cx="2231613" cy="75097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8549BE-2DE6-234D-B56C-942E7E749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469" y="1315966"/>
              <a:ext cx="2305873" cy="1604398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70C4CE-5253-904A-BD4F-AB6B52AAC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0074" y="3687784"/>
              <a:ext cx="1233376" cy="45748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AD3DD-4A01-6E4C-BEF4-6A24497A457B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 flipH="1">
              <a:off x="4820558" y="4467419"/>
              <a:ext cx="51537" cy="73383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9A0839-CD87-1A43-97C3-C0A68B674196}"/>
                </a:ext>
              </a:extLst>
            </p:cNvPr>
            <p:cNvCxnSpPr>
              <a:cxnSpLocks/>
            </p:cNvCxnSpPr>
            <p:nvPr/>
          </p:nvCxnSpPr>
          <p:spPr>
            <a:xfrm>
              <a:off x="4389807" y="1571074"/>
              <a:ext cx="250140" cy="82580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85BBF0-F79A-1C44-A3D8-FFF8FC3E54CB}"/>
                </a:ext>
              </a:extLst>
            </p:cNvPr>
            <p:cNvGrpSpPr/>
            <p:nvPr/>
          </p:nvGrpSpPr>
          <p:grpSpPr>
            <a:xfrm>
              <a:off x="4317448" y="451946"/>
              <a:ext cx="695208" cy="677034"/>
              <a:chOff x="5091396" y="214894"/>
              <a:chExt cx="1006089" cy="1006089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A848A766-D438-B444-AA45-C3EB60D6C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1396" y="214894"/>
                <a:ext cx="1006089" cy="100608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B4BDAA61-8FCF-354F-8FCA-A6C8C569A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874" y="679398"/>
                <a:ext cx="190164" cy="187935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6B3AFC2-8311-164C-8BFA-6866E2567C74}"/>
                </a:ext>
              </a:extLst>
            </p:cNvPr>
            <p:cNvGrpSpPr/>
            <p:nvPr/>
          </p:nvGrpSpPr>
          <p:grpSpPr>
            <a:xfrm>
              <a:off x="973747" y="4333609"/>
              <a:ext cx="695208" cy="677034"/>
              <a:chOff x="5091396" y="214894"/>
              <a:chExt cx="1006089" cy="1006089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A5FFCF8-7BEC-8141-AF4D-D05DB2FF9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1396" y="214894"/>
                <a:ext cx="1006089" cy="1006089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6363CAF-58CC-B74D-96A0-673ACD5B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874" y="679398"/>
                <a:ext cx="190164" cy="1879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735F419-8323-2049-9BFB-5FEC81FC4192}"/>
                </a:ext>
              </a:extLst>
            </p:cNvPr>
            <p:cNvGrpSpPr/>
            <p:nvPr/>
          </p:nvGrpSpPr>
          <p:grpSpPr>
            <a:xfrm>
              <a:off x="1989943" y="1625836"/>
              <a:ext cx="695208" cy="677034"/>
              <a:chOff x="5091396" y="214894"/>
              <a:chExt cx="1006089" cy="1006089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289E715-7339-4446-BCDE-7E101EA2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1396" y="214894"/>
                <a:ext cx="1006089" cy="1006089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F311CA95-0CB7-5A47-9E05-C64982E45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874" y="679398"/>
                <a:ext cx="190164" cy="187935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E93DCB-913B-0D4C-93D8-83A4BFF19CF8}"/>
                </a:ext>
              </a:extLst>
            </p:cNvPr>
            <p:cNvGrpSpPr/>
            <p:nvPr/>
          </p:nvGrpSpPr>
          <p:grpSpPr>
            <a:xfrm>
              <a:off x="7173450" y="3481719"/>
              <a:ext cx="1584814" cy="1534510"/>
              <a:chOff x="8037486" y="148962"/>
              <a:chExt cx="1584814" cy="153451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F812D4E-E7F9-3840-9785-3240AB3FF679}"/>
                  </a:ext>
                </a:extLst>
              </p:cNvPr>
              <p:cNvGrpSpPr/>
              <p:nvPr/>
            </p:nvGrpSpPr>
            <p:grpSpPr>
              <a:xfrm>
                <a:off x="8066770" y="148962"/>
                <a:ext cx="1555530" cy="1534510"/>
                <a:chOff x="7777652" y="4009674"/>
                <a:chExt cx="1555530" cy="153451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31627-5FB6-EA48-A3A4-92B3C5B81CE8}"/>
                    </a:ext>
                  </a:extLst>
                </p:cNvPr>
                <p:cNvSpPr/>
                <p:nvPr/>
              </p:nvSpPr>
              <p:spPr>
                <a:xfrm>
                  <a:off x="7777652" y="4009674"/>
                  <a:ext cx="1555530" cy="153451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C3C1BE6-FFEF-2A4D-9088-0BD264466C87}"/>
                    </a:ext>
                  </a:extLst>
                </p:cNvPr>
                <p:cNvSpPr/>
                <p:nvPr/>
              </p:nvSpPr>
              <p:spPr>
                <a:xfrm>
                  <a:off x="7973199" y="5039876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Insurance Companies</a:t>
                  </a:r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14EF27C4-D721-D046-B985-CC889D3B5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18365" y="4145519"/>
                  <a:ext cx="912667" cy="912667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1C5EE87-5A7C-7845-903F-A2C312949B4D}"/>
                  </a:ext>
                </a:extLst>
              </p:cNvPr>
              <p:cNvGrpSpPr/>
              <p:nvPr/>
            </p:nvGrpSpPr>
            <p:grpSpPr>
              <a:xfrm>
                <a:off x="8037486" y="578173"/>
                <a:ext cx="695208" cy="677034"/>
                <a:chOff x="5091396" y="214894"/>
                <a:chExt cx="1006089" cy="1006089"/>
              </a:xfrm>
            </p:grpSpPr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DD93E624-6B9E-B943-A87A-F457E1A71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1396" y="214894"/>
                  <a:ext cx="1006089" cy="1006089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3E14BF3-D523-9641-8206-B231BDF4D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1874" y="679398"/>
                  <a:ext cx="190164" cy="187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52332AB-8CA0-3841-B49B-1BA712F469FE}"/>
                </a:ext>
              </a:extLst>
            </p:cNvPr>
            <p:cNvGrpSpPr/>
            <p:nvPr/>
          </p:nvGrpSpPr>
          <p:grpSpPr>
            <a:xfrm>
              <a:off x="3961056" y="5462093"/>
              <a:ext cx="695208" cy="677034"/>
              <a:chOff x="5091396" y="214894"/>
              <a:chExt cx="1006089" cy="100608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A3E0333-D56B-434D-84EE-232377726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1396" y="214894"/>
                <a:ext cx="1006089" cy="1006089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C4A87C84-E91C-D84B-92B0-FE5097444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874" y="679398"/>
                <a:ext cx="190164" cy="187935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06FA2E-C538-E24C-8092-7D4BBBE4CCE8}"/>
                </a:ext>
              </a:extLst>
            </p:cNvPr>
            <p:cNvGrpSpPr/>
            <p:nvPr/>
          </p:nvGrpSpPr>
          <p:grpSpPr>
            <a:xfrm>
              <a:off x="7986355" y="229146"/>
              <a:ext cx="1622183" cy="1492459"/>
              <a:chOff x="7167558" y="3445312"/>
              <a:chExt cx="1622183" cy="149245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A5FE68E-DCED-DA4D-8D0F-E0C91DAA6D01}"/>
                  </a:ext>
                </a:extLst>
              </p:cNvPr>
              <p:cNvGrpSpPr/>
              <p:nvPr/>
            </p:nvGrpSpPr>
            <p:grpSpPr>
              <a:xfrm>
                <a:off x="7249973" y="3445312"/>
                <a:ext cx="1539768" cy="1492459"/>
                <a:chOff x="7756195" y="521803"/>
                <a:chExt cx="1539768" cy="1492459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131057-E27A-844F-B7FB-B0EB27A987C7}"/>
                    </a:ext>
                  </a:extLst>
                </p:cNvPr>
                <p:cNvSpPr/>
                <p:nvPr/>
              </p:nvSpPr>
              <p:spPr>
                <a:xfrm>
                  <a:off x="7756195" y="521803"/>
                  <a:ext cx="1539768" cy="149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EC4088-6B27-F14E-A96B-2909FA2FDEB3}"/>
                    </a:ext>
                  </a:extLst>
                </p:cNvPr>
                <p:cNvSpPr/>
                <p:nvPr/>
              </p:nvSpPr>
              <p:spPr>
                <a:xfrm>
                  <a:off x="7924580" y="1477888"/>
                  <a:ext cx="1202998" cy="341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</a:rPr>
                    <a:t>Labs Technician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FE32435-6255-5E4A-AD16-B35562E29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8170917" y="751598"/>
                  <a:ext cx="710324" cy="710324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30075C5-D338-0340-9014-C943132F3D11}"/>
                  </a:ext>
                </a:extLst>
              </p:cNvPr>
              <p:cNvGrpSpPr/>
              <p:nvPr/>
            </p:nvGrpSpPr>
            <p:grpSpPr>
              <a:xfrm>
                <a:off x="7167558" y="3806276"/>
                <a:ext cx="695208" cy="677034"/>
                <a:chOff x="5091396" y="214894"/>
                <a:chExt cx="1006089" cy="1006089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54095BB8-0941-3946-8DB3-BD14CE87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1396" y="214894"/>
                  <a:ext cx="1006089" cy="1006089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940C98D6-626F-4E4B-BE3A-FA2C5CBF4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1874" y="679398"/>
                  <a:ext cx="190164" cy="18793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1381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Macintosh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86</cp:revision>
  <dcterms:created xsi:type="dcterms:W3CDTF">2019-03-20T13:13:08Z</dcterms:created>
  <dcterms:modified xsi:type="dcterms:W3CDTF">2019-03-20T15:56:02Z</dcterms:modified>
</cp:coreProperties>
</file>