
<file path=[Content_Types].xml><?xml version="1.0" encoding="utf-8"?>
<Types xmlns="http://schemas.openxmlformats.org/package/2006/content-types">
  <Default Extension="png" ContentType="image/png"/>
  <Default Extension="svg" ContentType="image/svg+xml"/>
  <Default Extension="jpeg" ContentType="image/jpeg"/>
  <Default Extension="glb" ContentType="model/gltf.binary"/>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979" r:id="rId2"/>
    <p:sldId id="980" r:id="rId3"/>
    <p:sldId id="981" r:id="rId4"/>
    <p:sldId id="982" r:id="rId5"/>
  </p:sldIdLst>
  <p:sldSz cx="12188825" cy="6858000"/>
  <p:notesSz cx="6858000" cy="9144000"/>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F52B206D-DCD8-7244-B8EF-E7B4DC37A055}">
          <p14:sldIdLst>
            <p14:sldId id="979"/>
            <p14:sldId id="980"/>
            <p14:sldId id="981"/>
            <p14:sldId id="982"/>
          </p14:sldIdLst>
        </p14:section>
      </p14:sectionLst>
    </p:ext>
    <p:ext uri="{EFAFB233-063F-42B5-8137-9DF3F51BA10A}">
      <p15:sldGuideLst xmlns:p15="http://schemas.microsoft.com/office/powerpoint/2012/main">
        <p15:guide id="1" orient="horz" pos="2160">
          <p15:clr>
            <a:srgbClr val="A4A3A4"/>
          </p15:clr>
        </p15:guide>
        <p15:guide id="2" orient="horz" pos="3744">
          <p15:clr>
            <a:srgbClr val="A4A3A4"/>
          </p15:clr>
        </p15:guide>
        <p15:guide id="3" orient="horz" pos="960">
          <p15:clr>
            <a:srgbClr val="A4A3A4"/>
          </p15:clr>
        </p15:guide>
        <p15:guide id="4" orient="horz" pos="1248">
          <p15:clr>
            <a:srgbClr val="A4A3A4"/>
          </p15:clr>
        </p15:guide>
        <p15:guide id="5" pos="3839">
          <p15:clr>
            <a:srgbClr val="A4A3A4"/>
          </p15:clr>
        </p15:guide>
        <p15:guide id="6" pos="7343">
          <p15:clr>
            <a:srgbClr val="A4A3A4"/>
          </p15:clr>
        </p15:guide>
        <p15:guide id="7" pos="335">
          <p15:clr>
            <a:srgbClr val="A4A3A4"/>
          </p15:clr>
        </p15:guide>
        <p15:guide id="8" pos="453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3728"/>
    <a:srgbClr val="8EADBF"/>
    <a:srgbClr val="5859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7102A9-8310-4765-A935-A1911B00CA5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979" autoAdjust="0"/>
  </p:normalViewPr>
  <p:slideViewPr>
    <p:cSldViewPr snapToGrid="0">
      <p:cViewPr varScale="1">
        <p:scale>
          <a:sx n="69" d="100"/>
          <a:sy n="69" d="100"/>
        </p:scale>
        <p:origin x="524" y="44"/>
      </p:cViewPr>
      <p:guideLst>
        <p:guide orient="horz" pos="2160"/>
        <p:guide orient="horz" pos="3744"/>
        <p:guide orient="horz" pos="960"/>
        <p:guide orient="horz" pos="1248"/>
        <p:guide pos="3839"/>
        <p:guide pos="7343"/>
        <p:guide pos="335"/>
        <p:guide pos="4534"/>
      </p:guideLst>
    </p:cSldViewPr>
  </p:slideViewPr>
  <p:outlineViewPr>
    <p:cViewPr>
      <p:scale>
        <a:sx n="33" d="100"/>
        <a:sy n="33" d="100"/>
      </p:scale>
      <p:origin x="0" y="19746"/>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F55D77-4D83-463B-8060-389940B22057}" type="doc">
      <dgm:prSet loTypeId="urn:microsoft.com/office/officeart/2005/8/layout/hList6" loCatId="list" qsTypeId="urn:microsoft.com/office/officeart/2005/8/quickstyle/simple1" qsCatId="simple" csTypeId="urn:microsoft.com/office/officeart/2005/8/colors/colorful1" csCatId="colorful" phldr="1"/>
      <dgm:spPr/>
      <dgm:t>
        <a:bodyPr/>
        <a:lstStyle/>
        <a:p>
          <a:endParaRPr lang="en-US"/>
        </a:p>
      </dgm:t>
    </dgm:pt>
    <dgm:pt modelId="{7BEEF401-2DBD-4593-A98E-6DB7DE35DD7A}">
      <dgm:prSet phldrT="[Text]"/>
      <dgm:spPr/>
      <dgm:t>
        <a:bodyPr/>
        <a:lstStyle/>
        <a:p>
          <a:r>
            <a:rPr lang="en-US" dirty="0"/>
            <a:t>Membership &amp; Enrollment</a:t>
          </a:r>
        </a:p>
      </dgm:t>
    </dgm:pt>
    <dgm:pt modelId="{70744403-3101-45FB-BD7F-D5E781A08563}" type="parTrans" cxnId="{EA9C5323-E8C1-48F3-8144-F2BE78171C2C}">
      <dgm:prSet/>
      <dgm:spPr/>
      <dgm:t>
        <a:bodyPr/>
        <a:lstStyle/>
        <a:p>
          <a:endParaRPr lang="en-US"/>
        </a:p>
      </dgm:t>
    </dgm:pt>
    <dgm:pt modelId="{2A2EF75B-0125-4799-A4D5-7B6E4186CDE3}" type="sibTrans" cxnId="{EA9C5323-E8C1-48F3-8144-F2BE78171C2C}">
      <dgm:prSet/>
      <dgm:spPr/>
      <dgm:t>
        <a:bodyPr/>
        <a:lstStyle/>
        <a:p>
          <a:endParaRPr lang="en-US"/>
        </a:p>
      </dgm:t>
    </dgm:pt>
    <dgm:pt modelId="{95CB3745-4914-4DC5-A01A-A95404775D8A}">
      <dgm:prSet phldrT="[Text]"/>
      <dgm:spPr/>
      <dgm:t>
        <a:bodyPr/>
        <a:lstStyle/>
        <a:p>
          <a:r>
            <a:rPr lang="en-US" dirty="0"/>
            <a:t>Individuals &amp; Families</a:t>
          </a:r>
        </a:p>
      </dgm:t>
    </dgm:pt>
    <dgm:pt modelId="{E283872C-56C4-4C6F-A5A7-D4F15FE31647}" type="parTrans" cxnId="{B227FDB8-6200-48C8-A60C-6EA17F5BAB39}">
      <dgm:prSet/>
      <dgm:spPr/>
      <dgm:t>
        <a:bodyPr/>
        <a:lstStyle/>
        <a:p>
          <a:endParaRPr lang="en-US"/>
        </a:p>
      </dgm:t>
    </dgm:pt>
    <dgm:pt modelId="{1D9688DB-372D-4ACF-A6CA-56A67A75C26F}" type="sibTrans" cxnId="{B227FDB8-6200-48C8-A60C-6EA17F5BAB39}">
      <dgm:prSet/>
      <dgm:spPr/>
      <dgm:t>
        <a:bodyPr/>
        <a:lstStyle/>
        <a:p>
          <a:endParaRPr lang="en-US"/>
        </a:p>
      </dgm:t>
    </dgm:pt>
    <dgm:pt modelId="{9736FBB1-558C-497C-83AA-99B751580A58}">
      <dgm:prSet phldrT="[Text]"/>
      <dgm:spPr/>
      <dgm:t>
        <a:bodyPr/>
        <a:lstStyle/>
        <a:p>
          <a:r>
            <a:rPr lang="en-US" dirty="0"/>
            <a:t>Billing Accounts</a:t>
          </a:r>
        </a:p>
      </dgm:t>
    </dgm:pt>
    <dgm:pt modelId="{E1288AFF-C5B3-40A2-8B6B-10D9FA06A6A7}" type="parTrans" cxnId="{2DB77AEE-E5E4-407E-AF85-C0E3EDAFB454}">
      <dgm:prSet/>
      <dgm:spPr/>
      <dgm:t>
        <a:bodyPr/>
        <a:lstStyle/>
        <a:p>
          <a:endParaRPr lang="en-US"/>
        </a:p>
      </dgm:t>
    </dgm:pt>
    <dgm:pt modelId="{F76E2DBB-BDFD-44DB-A4FF-AD93A14CADA6}" type="sibTrans" cxnId="{2DB77AEE-E5E4-407E-AF85-C0E3EDAFB454}">
      <dgm:prSet/>
      <dgm:spPr/>
      <dgm:t>
        <a:bodyPr/>
        <a:lstStyle/>
        <a:p>
          <a:endParaRPr lang="en-US"/>
        </a:p>
      </dgm:t>
    </dgm:pt>
    <dgm:pt modelId="{63C8E8AB-BA26-4F9C-9A1D-DC98AF1AFAC1}">
      <dgm:prSet phldrT="[Text]"/>
      <dgm:spPr/>
      <dgm:t>
        <a:bodyPr/>
        <a:lstStyle/>
        <a:p>
          <a:r>
            <a:rPr lang="en-US" dirty="0"/>
            <a:t>Authorizations</a:t>
          </a:r>
        </a:p>
      </dgm:t>
    </dgm:pt>
    <dgm:pt modelId="{1B740A8A-22B4-4B1A-ABDE-62AA390F26AF}" type="parTrans" cxnId="{BEB0838F-4EC0-480C-ACDB-7898275C3A40}">
      <dgm:prSet/>
      <dgm:spPr/>
      <dgm:t>
        <a:bodyPr/>
        <a:lstStyle/>
        <a:p>
          <a:endParaRPr lang="en-US"/>
        </a:p>
      </dgm:t>
    </dgm:pt>
    <dgm:pt modelId="{9E7C9209-2208-46AB-8B07-877C0B2211DC}" type="sibTrans" cxnId="{BEB0838F-4EC0-480C-ACDB-7898275C3A40}">
      <dgm:prSet/>
      <dgm:spPr/>
      <dgm:t>
        <a:bodyPr/>
        <a:lstStyle/>
        <a:p>
          <a:endParaRPr lang="en-US"/>
        </a:p>
      </dgm:t>
    </dgm:pt>
    <dgm:pt modelId="{D81EC07C-EC66-492C-B7D8-7DDAFA9AB448}">
      <dgm:prSet phldrT="[Text]"/>
      <dgm:spPr/>
      <dgm:t>
        <a:bodyPr/>
        <a:lstStyle/>
        <a:p>
          <a:r>
            <a:rPr lang="en-US"/>
            <a:t>Authorizations (Service Types, Procedures, Diagnosis)</a:t>
          </a:r>
          <a:endParaRPr lang="en-US" dirty="0"/>
        </a:p>
      </dgm:t>
    </dgm:pt>
    <dgm:pt modelId="{0B20B6E9-5D5E-49F8-A83B-DD1749749F63}" type="parTrans" cxnId="{E6EEAC9F-EED9-41A8-BCB8-11B17C13D47C}">
      <dgm:prSet/>
      <dgm:spPr/>
      <dgm:t>
        <a:bodyPr/>
        <a:lstStyle/>
        <a:p>
          <a:endParaRPr lang="en-US"/>
        </a:p>
      </dgm:t>
    </dgm:pt>
    <dgm:pt modelId="{7483F018-BE87-4886-B7B2-C3227CFD60EE}" type="sibTrans" cxnId="{E6EEAC9F-EED9-41A8-BCB8-11B17C13D47C}">
      <dgm:prSet/>
      <dgm:spPr/>
      <dgm:t>
        <a:bodyPr/>
        <a:lstStyle/>
        <a:p>
          <a:endParaRPr lang="en-US"/>
        </a:p>
      </dgm:t>
    </dgm:pt>
    <dgm:pt modelId="{FBF5BB98-E8FB-425A-8B2A-E707BA33A903}">
      <dgm:prSet phldrT="[Text]"/>
      <dgm:spPr/>
      <dgm:t>
        <a:bodyPr/>
        <a:lstStyle/>
        <a:p>
          <a:r>
            <a:rPr lang="en-US" dirty="0"/>
            <a:t>Claims Pricing</a:t>
          </a:r>
        </a:p>
      </dgm:t>
    </dgm:pt>
    <dgm:pt modelId="{FD022A31-97FA-4B9E-BA7A-35F8EC1083FD}" type="parTrans" cxnId="{97D8622C-FE61-4C8A-8D20-277342DB6C3D}">
      <dgm:prSet/>
      <dgm:spPr/>
      <dgm:t>
        <a:bodyPr/>
        <a:lstStyle/>
        <a:p>
          <a:endParaRPr lang="en-US"/>
        </a:p>
      </dgm:t>
    </dgm:pt>
    <dgm:pt modelId="{0768BCC0-83F2-48AC-B88C-288345DC25C6}" type="sibTrans" cxnId="{97D8622C-FE61-4C8A-8D20-277342DB6C3D}">
      <dgm:prSet/>
      <dgm:spPr/>
      <dgm:t>
        <a:bodyPr/>
        <a:lstStyle/>
        <a:p>
          <a:endParaRPr lang="en-US"/>
        </a:p>
      </dgm:t>
    </dgm:pt>
    <dgm:pt modelId="{C0E575E4-3BBE-428B-AF23-6D8F6E4B546F}">
      <dgm:prSet phldrT="[Text]"/>
      <dgm:spPr/>
      <dgm:t>
        <a:bodyPr/>
        <a:lstStyle/>
        <a:p>
          <a:r>
            <a:rPr lang="en-US"/>
            <a:t>Provider Maintenance</a:t>
          </a:r>
          <a:endParaRPr lang="en-US" dirty="0"/>
        </a:p>
      </dgm:t>
    </dgm:pt>
    <dgm:pt modelId="{076E9D00-F52B-41CB-B45C-F12BE1CA8D98}" type="parTrans" cxnId="{355BBBD7-0819-4A43-9A6A-5176F6526B55}">
      <dgm:prSet/>
      <dgm:spPr/>
      <dgm:t>
        <a:bodyPr/>
        <a:lstStyle/>
        <a:p>
          <a:endParaRPr lang="en-US"/>
        </a:p>
      </dgm:t>
    </dgm:pt>
    <dgm:pt modelId="{E10BB69F-F57E-420B-B7F5-A611A5649E13}" type="sibTrans" cxnId="{355BBBD7-0819-4A43-9A6A-5176F6526B55}">
      <dgm:prSet/>
      <dgm:spPr/>
      <dgm:t>
        <a:bodyPr/>
        <a:lstStyle/>
        <a:p>
          <a:endParaRPr lang="en-US"/>
        </a:p>
      </dgm:t>
    </dgm:pt>
    <dgm:pt modelId="{95C01506-FEE8-48C6-99C6-8E5147F917F6}">
      <dgm:prSet/>
      <dgm:spPr/>
      <dgm:t>
        <a:bodyPr/>
        <a:lstStyle/>
        <a:p>
          <a:r>
            <a:rPr lang="en-US" dirty="0"/>
            <a:t>Enrollment</a:t>
          </a:r>
        </a:p>
      </dgm:t>
    </dgm:pt>
    <dgm:pt modelId="{FA3A44D3-C66E-47C8-BE42-E1DEC9474357}" type="parTrans" cxnId="{B63CE124-1613-44EC-8CD5-EABD8FBB5441}">
      <dgm:prSet/>
      <dgm:spPr/>
      <dgm:t>
        <a:bodyPr/>
        <a:lstStyle/>
        <a:p>
          <a:endParaRPr lang="en-US"/>
        </a:p>
      </dgm:t>
    </dgm:pt>
    <dgm:pt modelId="{51DDDFA8-EDF5-4E10-A2DD-9507BA1F1504}" type="sibTrans" cxnId="{B63CE124-1613-44EC-8CD5-EABD8FBB5441}">
      <dgm:prSet/>
      <dgm:spPr/>
      <dgm:t>
        <a:bodyPr/>
        <a:lstStyle/>
        <a:p>
          <a:endParaRPr lang="en-US"/>
        </a:p>
      </dgm:t>
    </dgm:pt>
    <dgm:pt modelId="{6313A00D-416F-444F-82C9-A223FD18535F}">
      <dgm:prSet/>
      <dgm:spPr/>
      <dgm:t>
        <a:bodyPr/>
        <a:lstStyle/>
        <a:p>
          <a:r>
            <a:rPr lang="en-US" dirty="0"/>
            <a:t>Other Policy Service</a:t>
          </a:r>
        </a:p>
      </dgm:t>
    </dgm:pt>
    <dgm:pt modelId="{4F9AAB68-D862-4803-BD8A-9C7611371F10}" type="parTrans" cxnId="{0D3087A8-FFFA-45F0-A0A6-5D6F3E1FA6BB}">
      <dgm:prSet/>
      <dgm:spPr/>
      <dgm:t>
        <a:bodyPr/>
        <a:lstStyle/>
        <a:p>
          <a:endParaRPr lang="en-US"/>
        </a:p>
      </dgm:t>
    </dgm:pt>
    <dgm:pt modelId="{651D76D5-1BC3-428B-9C0F-F899920794CF}" type="sibTrans" cxnId="{0D3087A8-FFFA-45F0-A0A6-5D6F3E1FA6BB}">
      <dgm:prSet/>
      <dgm:spPr/>
      <dgm:t>
        <a:bodyPr/>
        <a:lstStyle/>
        <a:p>
          <a:endParaRPr lang="en-US"/>
        </a:p>
      </dgm:t>
    </dgm:pt>
    <dgm:pt modelId="{6F73F21F-716D-4016-A5DF-B020F3AAC6F3}">
      <dgm:prSet/>
      <dgm:spPr/>
      <dgm:t>
        <a:bodyPr/>
        <a:lstStyle/>
        <a:p>
          <a:r>
            <a:rPr lang="en-US" dirty="0"/>
            <a:t>Premium Calculation</a:t>
          </a:r>
        </a:p>
      </dgm:t>
    </dgm:pt>
    <dgm:pt modelId="{551FC883-6293-4C51-A05F-69043D551755}" type="parTrans" cxnId="{946025E4-FFC1-4FE9-997D-B1C570808E4D}">
      <dgm:prSet/>
      <dgm:spPr/>
      <dgm:t>
        <a:bodyPr/>
        <a:lstStyle/>
        <a:p>
          <a:endParaRPr lang="en-US"/>
        </a:p>
      </dgm:t>
    </dgm:pt>
    <dgm:pt modelId="{94B4EA93-AAF9-40D5-A10B-8B080D38AAB1}" type="sibTrans" cxnId="{946025E4-FFC1-4FE9-997D-B1C570808E4D}">
      <dgm:prSet/>
      <dgm:spPr/>
      <dgm:t>
        <a:bodyPr/>
        <a:lstStyle/>
        <a:p>
          <a:endParaRPr lang="en-US"/>
        </a:p>
      </dgm:t>
    </dgm:pt>
    <dgm:pt modelId="{0FCECA1D-32FB-451D-A66D-BD38E1BDBE28}">
      <dgm:prSet/>
      <dgm:spPr/>
      <dgm:t>
        <a:bodyPr/>
        <a:lstStyle/>
        <a:p>
          <a:r>
            <a:rPr lang="en-US"/>
            <a:t>Premium Billing</a:t>
          </a:r>
          <a:endParaRPr lang="en-US" dirty="0"/>
        </a:p>
      </dgm:t>
    </dgm:pt>
    <dgm:pt modelId="{C7CABFE0-9BD5-439E-A742-4B7099D5AAA7}" type="parTrans" cxnId="{DD04D125-C166-48A4-85E4-D7E012E7D66C}">
      <dgm:prSet/>
      <dgm:spPr/>
      <dgm:t>
        <a:bodyPr/>
        <a:lstStyle/>
        <a:p>
          <a:endParaRPr lang="en-US"/>
        </a:p>
      </dgm:t>
    </dgm:pt>
    <dgm:pt modelId="{5BF56FF9-B046-4814-8585-4FD6C37BC91F}" type="sibTrans" cxnId="{DD04D125-C166-48A4-85E4-D7E012E7D66C}">
      <dgm:prSet/>
      <dgm:spPr/>
      <dgm:t>
        <a:bodyPr/>
        <a:lstStyle/>
        <a:p>
          <a:endParaRPr lang="en-US"/>
        </a:p>
      </dgm:t>
    </dgm:pt>
    <dgm:pt modelId="{CF015F50-3B83-415C-A3AD-17D4D69F0449}">
      <dgm:prSet phldrT="[Text]"/>
      <dgm:spPr/>
      <dgm:t>
        <a:bodyPr/>
        <a:lstStyle/>
        <a:p>
          <a:r>
            <a:rPr lang="en-US" dirty="0"/>
            <a:t>Collections</a:t>
          </a:r>
        </a:p>
      </dgm:t>
    </dgm:pt>
    <dgm:pt modelId="{F8D4C215-BD63-4D35-9FF3-3D5CDC1891CB}" type="parTrans" cxnId="{0CAC1D90-3E91-4D8F-928C-B79531B067A4}">
      <dgm:prSet/>
      <dgm:spPr/>
      <dgm:t>
        <a:bodyPr/>
        <a:lstStyle/>
        <a:p>
          <a:endParaRPr lang="en-US"/>
        </a:p>
      </dgm:t>
    </dgm:pt>
    <dgm:pt modelId="{F5BAE2FF-EF11-4AA4-9A79-5D85C87F37A4}" type="sibTrans" cxnId="{0CAC1D90-3E91-4D8F-928C-B79531B067A4}">
      <dgm:prSet/>
      <dgm:spPr/>
      <dgm:t>
        <a:bodyPr/>
        <a:lstStyle/>
        <a:p>
          <a:endParaRPr lang="en-US"/>
        </a:p>
      </dgm:t>
    </dgm:pt>
    <dgm:pt modelId="{5E856849-1FD6-4FD7-8B7B-9A5E5A0CC736}">
      <dgm:prSet phldrT="[Text]"/>
      <dgm:spPr/>
      <dgm:t>
        <a:bodyPr/>
        <a:lstStyle/>
        <a:p>
          <a:r>
            <a:rPr lang="en-US" dirty="0"/>
            <a:t>Bank - Lockbox / EFT</a:t>
          </a:r>
        </a:p>
      </dgm:t>
    </dgm:pt>
    <dgm:pt modelId="{C79D0772-F949-485C-95D6-505F55636FC2}" type="parTrans" cxnId="{66FA2F88-E2FC-4A2C-9490-ACB5EDB92DE0}">
      <dgm:prSet/>
      <dgm:spPr/>
      <dgm:t>
        <a:bodyPr/>
        <a:lstStyle/>
        <a:p>
          <a:endParaRPr lang="en-US"/>
        </a:p>
      </dgm:t>
    </dgm:pt>
    <dgm:pt modelId="{779D9F9F-B07A-47BF-B4B5-25A21F681058}" type="sibTrans" cxnId="{66FA2F88-E2FC-4A2C-9490-ACB5EDB92DE0}">
      <dgm:prSet/>
      <dgm:spPr/>
      <dgm:t>
        <a:bodyPr/>
        <a:lstStyle/>
        <a:p>
          <a:endParaRPr lang="en-US"/>
        </a:p>
      </dgm:t>
    </dgm:pt>
    <dgm:pt modelId="{093F384F-1BD7-46BE-B631-8A01F116F036}">
      <dgm:prSet/>
      <dgm:spPr/>
      <dgm:t>
        <a:bodyPr/>
        <a:lstStyle/>
        <a:p>
          <a:r>
            <a:rPr lang="en-US"/>
            <a:t>Notifications </a:t>
          </a:r>
          <a:endParaRPr lang="en-US" dirty="0"/>
        </a:p>
      </dgm:t>
    </dgm:pt>
    <dgm:pt modelId="{6003A16D-409F-4CA4-B528-EF0D8FFD1497}" type="parTrans" cxnId="{EB26CA52-4060-47DF-B070-A71AA8E3F9D9}">
      <dgm:prSet/>
      <dgm:spPr/>
      <dgm:t>
        <a:bodyPr/>
        <a:lstStyle/>
        <a:p>
          <a:endParaRPr lang="en-US"/>
        </a:p>
      </dgm:t>
    </dgm:pt>
    <dgm:pt modelId="{0496FF4E-D3FA-495C-A4B3-E1AC1A28A054}" type="sibTrans" cxnId="{EB26CA52-4060-47DF-B070-A71AA8E3F9D9}">
      <dgm:prSet/>
      <dgm:spPr/>
      <dgm:t>
        <a:bodyPr/>
        <a:lstStyle/>
        <a:p>
          <a:endParaRPr lang="en-US"/>
        </a:p>
      </dgm:t>
    </dgm:pt>
    <dgm:pt modelId="{21ED51AE-A213-428B-B80A-0F00E18E61C6}">
      <dgm:prSet/>
      <dgm:spPr/>
      <dgm:t>
        <a:bodyPr/>
        <a:lstStyle/>
        <a:p>
          <a:r>
            <a:rPr lang="en-US"/>
            <a:t>Referrals</a:t>
          </a:r>
          <a:endParaRPr lang="en-US" dirty="0"/>
        </a:p>
      </dgm:t>
    </dgm:pt>
    <dgm:pt modelId="{DB8EF01B-FFCE-44C6-82CB-D200E58701BB}" type="parTrans" cxnId="{740E5D6F-9257-4323-BFD3-8AF7B6FC3A32}">
      <dgm:prSet/>
      <dgm:spPr/>
      <dgm:t>
        <a:bodyPr/>
        <a:lstStyle/>
        <a:p>
          <a:endParaRPr lang="en-US"/>
        </a:p>
      </dgm:t>
    </dgm:pt>
    <dgm:pt modelId="{B3D9319B-35A9-4920-998C-ADA3FD6832DB}" type="sibTrans" cxnId="{740E5D6F-9257-4323-BFD3-8AF7B6FC3A32}">
      <dgm:prSet/>
      <dgm:spPr/>
      <dgm:t>
        <a:bodyPr/>
        <a:lstStyle/>
        <a:p>
          <a:endParaRPr lang="en-US"/>
        </a:p>
      </dgm:t>
    </dgm:pt>
    <dgm:pt modelId="{9472D975-6CA1-4BB4-9237-2FC06CB0E503}">
      <dgm:prSet/>
      <dgm:spPr/>
      <dgm:t>
        <a:bodyPr/>
        <a:lstStyle/>
        <a:p>
          <a:r>
            <a:rPr lang="en-US"/>
            <a:t>Provider Contracts</a:t>
          </a:r>
          <a:endParaRPr lang="en-US" dirty="0"/>
        </a:p>
      </dgm:t>
    </dgm:pt>
    <dgm:pt modelId="{C9EE8187-330F-4790-AE3B-18F819D6A429}" type="parTrans" cxnId="{A66DAFCD-DE49-4DFA-98DF-6950613E93A1}">
      <dgm:prSet/>
      <dgm:spPr/>
      <dgm:t>
        <a:bodyPr/>
        <a:lstStyle/>
        <a:p>
          <a:endParaRPr lang="en-US"/>
        </a:p>
      </dgm:t>
    </dgm:pt>
    <dgm:pt modelId="{F5815E85-95E2-4AA6-A240-B23457C1DEF7}" type="sibTrans" cxnId="{A66DAFCD-DE49-4DFA-98DF-6950613E93A1}">
      <dgm:prSet/>
      <dgm:spPr/>
      <dgm:t>
        <a:bodyPr/>
        <a:lstStyle/>
        <a:p>
          <a:endParaRPr lang="en-US"/>
        </a:p>
      </dgm:t>
    </dgm:pt>
    <dgm:pt modelId="{FA0BC9F0-E0C1-4741-927C-549BB16D1F9F}">
      <dgm:prSet/>
      <dgm:spPr/>
      <dgm:t>
        <a:bodyPr/>
        <a:lstStyle/>
        <a:p>
          <a:r>
            <a:rPr lang="en-US" dirty="0"/>
            <a:t>Claims FSS Pricing </a:t>
          </a:r>
        </a:p>
      </dgm:t>
    </dgm:pt>
    <dgm:pt modelId="{8D963EF4-CEEB-4D2F-8756-456EF8123F9F}" type="parTrans" cxnId="{45AA29F4-3D23-4870-B48A-49FD62214E79}">
      <dgm:prSet/>
      <dgm:spPr/>
      <dgm:t>
        <a:bodyPr/>
        <a:lstStyle/>
        <a:p>
          <a:endParaRPr lang="en-US"/>
        </a:p>
      </dgm:t>
    </dgm:pt>
    <dgm:pt modelId="{C9997D4D-30E2-4A72-B6A5-6CED1CBF5955}" type="sibTrans" cxnId="{45AA29F4-3D23-4870-B48A-49FD62214E79}">
      <dgm:prSet/>
      <dgm:spPr/>
      <dgm:t>
        <a:bodyPr/>
        <a:lstStyle/>
        <a:p>
          <a:endParaRPr lang="en-US"/>
        </a:p>
      </dgm:t>
    </dgm:pt>
    <dgm:pt modelId="{24EC924D-FD4D-43E6-B46C-3B01DB114387}">
      <dgm:prSet/>
      <dgm:spPr/>
      <dgm:t>
        <a:bodyPr/>
        <a:lstStyle/>
        <a:p>
          <a:r>
            <a:rPr lang="en-US" dirty="0"/>
            <a:t>Bundled Pricing</a:t>
          </a:r>
        </a:p>
      </dgm:t>
    </dgm:pt>
    <dgm:pt modelId="{79A4C6B7-31DE-4AED-B13B-53A3FC5B60B4}" type="parTrans" cxnId="{EC795517-82E5-4CCA-884A-C10DD5EEA0F1}">
      <dgm:prSet/>
      <dgm:spPr/>
      <dgm:t>
        <a:bodyPr/>
        <a:lstStyle/>
        <a:p>
          <a:endParaRPr lang="en-US"/>
        </a:p>
      </dgm:t>
    </dgm:pt>
    <dgm:pt modelId="{C429C04E-B9C0-4D8B-995C-00FF2582FD45}" type="sibTrans" cxnId="{EC795517-82E5-4CCA-884A-C10DD5EEA0F1}">
      <dgm:prSet/>
      <dgm:spPr/>
      <dgm:t>
        <a:bodyPr/>
        <a:lstStyle/>
        <a:p>
          <a:endParaRPr lang="en-US"/>
        </a:p>
      </dgm:t>
    </dgm:pt>
    <dgm:pt modelId="{3C796532-9C64-43AA-86C5-1727AEBD7602}">
      <dgm:prSet/>
      <dgm:spPr/>
      <dgm:t>
        <a:bodyPr/>
        <a:lstStyle/>
        <a:p>
          <a:r>
            <a:rPr lang="en-US"/>
            <a:t>Claims Adjudication</a:t>
          </a:r>
          <a:endParaRPr lang="en-US" dirty="0"/>
        </a:p>
      </dgm:t>
    </dgm:pt>
    <dgm:pt modelId="{69B676FB-2A45-47A5-BEBA-195344BE24AF}" type="parTrans" cxnId="{17906EC7-EC68-415A-978F-9CF9821C933A}">
      <dgm:prSet/>
      <dgm:spPr/>
      <dgm:t>
        <a:bodyPr/>
        <a:lstStyle/>
        <a:p>
          <a:endParaRPr lang="en-US"/>
        </a:p>
      </dgm:t>
    </dgm:pt>
    <dgm:pt modelId="{73CC3CBA-7BF8-493F-B4E9-0612088E2AF0}" type="sibTrans" cxnId="{17906EC7-EC68-415A-978F-9CF9821C933A}">
      <dgm:prSet/>
      <dgm:spPr/>
      <dgm:t>
        <a:bodyPr/>
        <a:lstStyle/>
        <a:p>
          <a:endParaRPr lang="en-US"/>
        </a:p>
      </dgm:t>
    </dgm:pt>
    <dgm:pt modelId="{0AF25448-D40D-41F7-B212-8320331BC88E}">
      <dgm:prSet/>
      <dgm:spPr/>
      <dgm:t>
        <a:bodyPr/>
        <a:lstStyle/>
        <a:p>
          <a:r>
            <a:rPr lang="en-US"/>
            <a:t>Product Definition</a:t>
          </a:r>
          <a:endParaRPr lang="en-US" dirty="0"/>
        </a:p>
      </dgm:t>
    </dgm:pt>
    <dgm:pt modelId="{A7DA9119-EA8C-49C4-BE65-7F824056E276}" type="parTrans" cxnId="{FE543ECA-759F-4806-9BD7-6151D7220C0D}">
      <dgm:prSet/>
      <dgm:spPr/>
      <dgm:t>
        <a:bodyPr/>
        <a:lstStyle/>
        <a:p>
          <a:endParaRPr lang="en-US"/>
        </a:p>
      </dgm:t>
    </dgm:pt>
    <dgm:pt modelId="{332A3AED-D068-4B0F-BDB7-8C1C468CDE65}" type="sibTrans" cxnId="{FE543ECA-759F-4806-9BD7-6151D7220C0D}">
      <dgm:prSet/>
      <dgm:spPr/>
      <dgm:t>
        <a:bodyPr/>
        <a:lstStyle/>
        <a:p>
          <a:endParaRPr lang="en-US"/>
        </a:p>
      </dgm:t>
    </dgm:pt>
    <dgm:pt modelId="{E3765CA3-D32E-4B64-8C1C-902EAA1A09DA}">
      <dgm:prSet/>
      <dgm:spPr/>
      <dgm:t>
        <a:bodyPr/>
        <a:lstStyle/>
        <a:p>
          <a:r>
            <a:rPr lang="en-US" dirty="0"/>
            <a:t>Benefits Design </a:t>
          </a:r>
        </a:p>
      </dgm:t>
    </dgm:pt>
    <dgm:pt modelId="{2C91CD29-C3D2-42BA-B48D-C8B8AC74C9F7}" type="parTrans" cxnId="{AC677D61-C866-4766-9DAC-6EC127C6648C}">
      <dgm:prSet/>
      <dgm:spPr/>
      <dgm:t>
        <a:bodyPr/>
        <a:lstStyle/>
        <a:p>
          <a:endParaRPr lang="en-US"/>
        </a:p>
      </dgm:t>
    </dgm:pt>
    <dgm:pt modelId="{6679AA1F-E2DF-46F0-8E9A-3F81490021BE}" type="sibTrans" cxnId="{AC677D61-C866-4766-9DAC-6EC127C6648C}">
      <dgm:prSet/>
      <dgm:spPr/>
      <dgm:t>
        <a:bodyPr/>
        <a:lstStyle/>
        <a:p>
          <a:endParaRPr lang="en-US"/>
        </a:p>
      </dgm:t>
    </dgm:pt>
    <dgm:pt modelId="{D3FBF4CD-0DE1-4D6C-B069-C6D47340144E}">
      <dgm:prSet/>
      <dgm:spPr/>
      <dgm:t>
        <a:bodyPr/>
        <a:lstStyle/>
        <a:p>
          <a:r>
            <a:rPr lang="en-US" dirty="0"/>
            <a:t>Member Liabilities</a:t>
          </a:r>
        </a:p>
      </dgm:t>
    </dgm:pt>
    <dgm:pt modelId="{4D3F5DAF-CF01-4277-9548-79CCA7D38EA5}" type="parTrans" cxnId="{67A11B00-0338-47DE-8AF2-DC3B8111D88C}">
      <dgm:prSet/>
      <dgm:spPr/>
      <dgm:t>
        <a:bodyPr/>
        <a:lstStyle/>
        <a:p>
          <a:endParaRPr lang="en-US"/>
        </a:p>
      </dgm:t>
    </dgm:pt>
    <dgm:pt modelId="{EBA065DE-AB87-4B69-9629-8FADBF04DA66}" type="sibTrans" cxnId="{67A11B00-0338-47DE-8AF2-DC3B8111D88C}">
      <dgm:prSet/>
      <dgm:spPr/>
      <dgm:t>
        <a:bodyPr/>
        <a:lstStyle/>
        <a:p>
          <a:endParaRPr lang="en-US"/>
        </a:p>
      </dgm:t>
    </dgm:pt>
    <dgm:pt modelId="{D5AC1460-2127-4F79-A683-F1F220655353}">
      <dgm:prSet/>
      <dgm:spPr/>
      <dgm:t>
        <a:bodyPr/>
        <a:lstStyle/>
        <a:p>
          <a:r>
            <a:rPr lang="en-US"/>
            <a:t>Value-based Payments</a:t>
          </a:r>
          <a:endParaRPr lang="en-US" dirty="0"/>
        </a:p>
      </dgm:t>
    </dgm:pt>
    <dgm:pt modelId="{ADBF6692-F793-49F0-9112-44BE9B34DA80}" type="parTrans" cxnId="{8789C2E7-8A66-40BD-BB99-D8ACB0857C1D}">
      <dgm:prSet/>
      <dgm:spPr/>
      <dgm:t>
        <a:bodyPr/>
        <a:lstStyle/>
        <a:p>
          <a:endParaRPr lang="en-US"/>
        </a:p>
      </dgm:t>
    </dgm:pt>
    <dgm:pt modelId="{C5023180-E707-4B18-9A21-9500F61D5AED}" type="sibTrans" cxnId="{8789C2E7-8A66-40BD-BB99-D8ACB0857C1D}">
      <dgm:prSet/>
      <dgm:spPr/>
      <dgm:t>
        <a:bodyPr/>
        <a:lstStyle/>
        <a:p>
          <a:endParaRPr lang="en-US"/>
        </a:p>
      </dgm:t>
    </dgm:pt>
    <dgm:pt modelId="{FF57F0D1-A9C0-4FE8-8D20-5BF2F6A1B5C6}">
      <dgm:prSet/>
      <dgm:spPr/>
      <dgm:t>
        <a:bodyPr/>
        <a:lstStyle/>
        <a:p>
          <a:r>
            <a:rPr lang="en-US"/>
            <a:t>Non fee-for-service payments </a:t>
          </a:r>
          <a:endParaRPr lang="en-US" dirty="0"/>
        </a:p>
      </dgm:t>
    </dgm:pt>
    <dgm:pt modelId="{27F45FEF-B9D2-4141-A425-1D4F7905FAF2}" type="parTrans" cxnId="{FB6731E7-FFC4-4C52-A639-E1BB6A244FCE}">
      <dgm:prSet/>
      <dgm:spPr/>
      <dgm:t>
        <a:bodyPr/>
        <a:lstStyle/>
        <a:p>
          <a:endParaRPr lang="en-US"/>
        </a:p>
      </dgm:t>
    </dgm:pt>
    <dgm:pt modelId="{4725ECCB-9EDC-489D-9F99-1A5A2499301E}" type="sibTrans" cxnId="{FB6731E7-FFC4-4C52-A639-E1BB6A244FCE}">
      <dgm:prSet/>
      <dgm:spPr/>
      <dgm:t>
        <a:bodyPr/>
        <a:lstStyle/>
        <a:p>
          <a:endParaRPr lang="en-US"/>
        </a:p>
      </dgm:t>
    </dgm:pt>
    <dgm:pt modelId="{79D94D24-C282-406D-88AF-2F7A8350E0F5}">
      <dgm:prSet/>
      <dgm:spPr/>
      <dgm:t>
        <a:bodyPr/>
        <a:lstStyle/>
        <a:p>
          <a:r>
            <a:rPr lang="en-US" dirty="0"/>
            <a:t>Emerging payment models:  Capitation, Shared Savings, Pay for performance etc.</a:t>
          </a:r>
        </a:p>
      </dgm:t>
    </dgm:pt>
    <dgm:pt modelId="{313D95D3-7EC0-4894-80E2-AB96A0730C75}" type="parTrans" cxnId="{FA2F7065-F8E8-4216-B276-381F55C5B556}">
      <dgm:prSet/>
      <dgm:spPr/>
      <dgm:t>
        <a:bodyPr/>
        <a:lstStyle/>
        <a:p>
          <a:endParaRPr lang="en-US"/>
        </a:p>
      </dgm:t>
    </dgm:pt>
    <dgm:pt modelId="{565FD735-BAEB-4E88-8950-A8782FA75151}" type="sibTrans" cxnId="{FA2F7065-F8E8-4216-B276-381F55C5B556}">
      <dgm:prSet/>
      <dgm:spPr/>
      <dgm:t>
        <a:bodyPr/>
        <a:lstStyle/>
        <a:p>
          <a:endParaRPr lang="en-US"/>
        </a:p>
      </dgm:t>
    </dgm:pt>
    <dgm:pt modelId="{25059712-40C3-4A1C-B7D7-7C4163CB3F20}">
      <dgm:prSet/>
      <dgm:spPr/>
      <dgm:t>
        <a:bodyPr/>
        <a:lstStyle/>
        <a:p>
          <a:r>
            <a:rPr lang="en-US" dirty="0"/>
            <a:t>Analytics &amp; Reporting</a:t>
          </a:r>
        </a:p>
      </dgm:t>
    </dgm:pt>
    <dgm:pt modelId="{E453E3C9-68C4-49CC-AAB4-2F67EE27DF56}" type="parTrans" cxnId="{03926188-D6B6-4A68-93F6-31053A917F6C}">
      <dgm:prSet/>
      <dgm:spPr/>
      <dgm:t>
        <a:bodyPr/>
        <a:lstStyle/>
        <a:p>
          <a:endParaRPr lang="en-US"/>
        </a:p>
      </dgm:t>
    </dgm:pt>
    <dgm:pt modelId="{1C9BE72C-D1AB-405D-A487-8C7E4AF24069}" type="sibTrans" cxnId="{03926188-D6B6-4A68-93F6-31053A917F6C}">
      <dgm:prSet/>
      <dgm:spPr/>
      <dgm:t>
        <a:bodyPr/>
        <a:lstStyle/>
        <a:p>
          <a:endParaRPr lang="en-US"/>
        </a:p>
      </dgm:t>
    </dgm:pt>
    <dgm:pt modelId="{789AFBC7-CE45-480F-A814-80D396F31A65}">
      <dgm:prSet/>
      <dgm:spPr/>
      <dgm:t>
        <a:bodyPr/>
        <a:lstStyle/>
        <a:p>
          <a:r>
            <a:rPr lang="en-US"/>
            <a:t>Forecasted vs actual performance</a:t>
          </a:r>
          <a:endParaRPr lang="en-US" dirty="0"/>
        </a:p>
      </dgm:t>
    </dgm:pt>
    <dgm:pt modelId="{27A8395D-4857-48BE-9A76-F5FEE1D14AC0}" type="parTrans" cxnId="{EF9468F1-6172-46BE-AA00-A0E76B9449A4}">
      <dgm:prSet/>
      <dgm:spPr/>
      <dgm:t>
        <a:bodyPr/>
        <a:lstStyle/>
        <a:p>
          <a:endParaRPr lang="en-US"/>
        </a:p>
      </dgm:t>
    </dgm:pt>
    <dgm:pt modelId="{AE2CE5C3-2BDD-4526-8BFC-C0523F41DB79}" type="sibTrans" cxnId="{EF9468F1-6172-46BE-AA00-A0E76B9449A4}">
      <dgm:prSet/>
      <dgm:spPr/>
      <dgm:t>
        <a:bodyPr/>
        <a:lstStyle/>
        <a:p>
          <a:endParaRPr lang="en-US"/>
        </a:p>
      </dgm:t>
    </dgm:pt>
    <dgm:pt modelId="{7F0349E5-B8E4-4E66-A0AF-54C7F8CAF07C}">
      <dgm:prSet/>
      <dgm:spPr/>
      <dgm:t>
        <a:bodyPr/>
        <a:lstStyle/>
        <a:p>
          <a:r>
            <a:rPr lang="en-US"/>
            <a:t>Operational</a:t>
          </a:r>
          <a:endParaRPr lang="en-US" dirty="0"/>
        </a:p>
      </dgm:t>
    </dgm:pt>
    <dgm:pt modelId="{32D7D850-B341-4CAD-B792-1FA55376270F}" type="parTrans" cxnId="{1285067F-318E-41BD-BE57-204EFA6B42F8}">
      <dgm:prSet/>
      <dgm:spPr/>
      <dgm:t>
        <a:bodyPr/>
        <a:lstStyle/>
        <a:p>
          <a:endParaRPr lang="en-US"/>
        </a:p>
      </dgm:t>
    </dgm:pt>
    <dgm:pt modelId="{7C7673B4-651F-4693-9458-31112CE78414}" type="sibTrans" cxnId="{1285067F-318E-41BD-BE57-204EFA6B42F8}">
      <dgm:prSet/>
      <dgm:spPr/>
      <dgm:t>
        <a:bodyPr/>
        <a:lstStyle/>
        <a:p>
          <a:endParaRPr lang="en-US"/>
        </a:p>
      </dgm:t>
    </dgm:pt>
    <dgm:pt modelId="{0AECE48D-AEFD-46E0-B5A1-7975579AF64F}">
      <dgm:prSet/>
      <dgm:spPr/>
      <dgm:t>
        <a:bodyPr/>
        <a:lstStyle/>
        <a:p>
          <a:r>
            <a:rPr lang="en-US"/>
            <a:t>Utilization </a:t>
          </a:r>
          <a:endParaRPr lang="en-US" dirty="0"/>
        </a:p>
      </dgm:t>
    </dgm:pt>
    <dgm:pt modelId="{EEBB07E9-7986-42DE-92DA-4DFA60807C7D}" type="parTrans" cxnId="{6784F454-27CD-47C6-9112-77DA7953F0C9}">
      <dgm:prSet/>
      <dgm:spPr/>
      <dgm:t>
        <a:bodyPr/>
        <a:lstStyle/>
        <a:p>
          <a:endParaRPr lang="en-US"/>
        </a:p>
      </dgm:t>
    </dgm:pt>
    <dgm:pt modelId="{8FE97C9A-89E5-4355-BF93-B1C547EB0C48}" type="sibTrans" cxnId="{6784F454-27CD-47C6-9112-77DA7953F0C9}">
      <dgm:prSet/>
      <dgm:spPr/>
      <dgm:t>
        <a:bodyPr/>
        <a:lstStyle/>
        <a:p>
          <a:endParaRPr lang="en-US"/>
        </a:p>
      </dgm:t>
    </dgm:pt>
    <dgm:pt modelId="{17E1D665-924B-4B7C-8442-F989A0C1045E}">
      <dgm:prSet/>
      <dgm:spPr/>
      <dgm:t>
        <a:bodyPr/>
        <a:lstStyle/>
        <a:p>
          <a:r>
            <a:rPr lang="en-US"/>
            <a:t>(Provider, Product, Benefit)</a:t>
          </a:r>
          <a:endParaRPr lang="en-US" dirty="0"/>
        </a:p>
      </dgm:t>
    </dgm:pt>
    <dgm:pt modelId="{5C420986-EF51-47C5-9F9B-26C974B80B3A}" type="parTrans" cxnId="{F020D8C3-45C2-44E9-8A8E-3A6E12EB877A}">
      <dgm:prSet/>
      <dgm:spPr/>
      <dgm:t>
        <a:bodyPr/>
        <a:lstStyle/>
        <a:p>
          <a:endParaRPr lang="en-US"/>
        </a:p>
      </dgm:t>
    </dgm:pt>
    <dgm:pt modelId="{707E7F02-CB97-4F20-95A0-1524F813A720}" type="sibTrans" cxnId="{F020D8C3-45C2-44E9-8A8E-3A6E12EB877A}">
      <dgm:prSet/>
      <dgm:spPr/>
      <dgm:t>
        <a:bodyPr/>
        <a:lstStyle/>
        <a:p>
          <a:endParaRPr lang="en-US"/>
        </a:p>
      </dgm:t>
    </dgm:pt>
    <dgm:pt modelId="{28916414-D8B6-4E1E-80F7-4AEA10F270AD}">
      <dgm:prSet/>
      <dgm:spPr/>
      <dgm:t>
        <a:bodyPr/>
        <a:lstStyle/>
        <a:p>
          <a:r>
            <a:rPr lang="en-US"/>
            <a:t>Dashboards</a:t>
          </a:r>
          <a:endParaRPr lang="en-US" dirty="0"/>
        </a:p>
      </dgm:t>
    </dgm:pt>
    <dgm:pt modelId="{71C22443-4A1C-48CA-9E87-4D51C6DDD713}" type="parTrans" cxnId="{8997FBD9-F065-4EC3-BD8A-35F9263B4310}">
      <dgm:prSet/>
      <dgm:spPr/>
      <dgm:t>
        <a:bodyPr/>
        <a:lstStyle/>
        <a:p>
          <a:endParaRPr lang="en-US"/>
        </a:p>
      </dgm:t>
    </dgm:pt>
    <dgm:pt modelId="{D532821B-0411-496B-B534-F8AE79C010F1}" type="sibTrans" cxnId="{8997FBD9-F065-4EC3-BD8A-35F9263B4310}">
      <dgm:prSet/>
      <dgm:spPr/>
      <dgm:t>
        <a:bodyPr/>
        <a:lstStyle/>
        <a:p>
          <a:endParaRPr lang="en-US"/>
        </a:p>
      </dgm:t>
    </dgm:pt>
    <dgm:pt modelId="{CC18C1CD-C0F6-45B8-B3E1-C5526DB5F544}">
      <dgm:prSet phldrT="[Text]"/>
      <dgm:spPr/>
      <dgm:t>
        <a:bodyPr/>
        <a:lstStyle/>
        <a:p>
          <a:r>
            <a:rPr lang="en-US"/>
            <a:t>Stop Loss</a:t>
          </a:r>
          <a:endParaRPr lang="en-US" dirty="0"/>
        </a:p>
      </dgm:t>
    </dgm:pt>
    <dgm:pt modelId="{3DCCB0D9-2B9D-4B75-933E-BF84D0ABB068}" type="parTrans" cxnId="{31269631-9CF9-466A-8F6C-C2484B488CE0}">
      <dgm:prSet/>
      <dgm:spPr/>
      <dgm:t>
        <a:bodyPr/>
        <a:lstStyle/>
        <a:p>
          <a:endParaRPr lang="en-US"/>
        </a:p>
      </dgm:t>
    </dgm:pt>
    <dgm:pt modelId="{B6C7A2A3-6366-471D-B46A-783929BBAA22}" type="sibTrans" cxnId="{31269631-9CF9-466A-8F6C-C2484B488CE0}">
      <dgm:prSet/>
      <dgm:spPr/>
      <dgm:t>
        <a:bodyPr/>
        <a:lstStyle/>
        <a:p>
          <a:endParaRPr lang="en-US"/>
        </a:p>
      </dgm:t>
    </dgm:pt>
    <dgm:pt modelId="{02746A5E-17BD-4A9B-A320-F58B76EE3C14}">
      <dgm:prSet phldrT="[Text]"/>
      <dgm:spPr/>
      <dgm:t>
        <a:bodyPr/>
        <a:lstStyle/>
        <a:p>
          <a:r>
            <a:rPr lang="en-US" dirty="0"/>
            <a:t>Group Setup</a:t>
          </a:r>
        </a:p>
      </dgm:t>
    </dgm:pt>
    <dgm:pt modelId="{D053323B-7691-4FA7-A47D-160A424C7C16}" type="parTrans" cxnId="{C5A92CDF-3195-4CC6-9B48-A2F0BD0BA3E8}">
      <dgm:prSet/>
      <dgm:spPr/>
      <dgm:t>
        <a:bodyPr/>
        <a:lstStyle/>
        <a:p>
          <a:endParaRPr lang="en-US"/>
        </a:p>
      </dgm:t>
    </dgm:pt>
    <dgm:pt modelId="{3888333A-2122-407D-95B7-D1C02BCC3678}" type="sibTrans" cxnId="{C5A92CDF-3195-4CC6-9B48-A2F0BD0BA3E8}">
      <dgm:prSet/>
      <dgm:spPr/>
      <dgm:t>
        <a:bodyPr/>
        <a:lstStyle/>
        <a:p>
          <a:endParaRPr lang="en-US"/>
        </a:p>
      </dgm:t>
    </dgm:pt>
    <dgm:pt modelId="{F98EF76C-5FEC-4778-B826-50C77F109D19}">
      <dgm:prSet/>
      <dgm:spPr/>
      <dgm:t>
        <a:bodyPr/>
        <a:lstStyle/>
        <a:p>
          <a:r>
            <a:rPr lang="en-US" dirty="0"/>
            <a:t>ID Cards</a:t>
          </a:r>
        </a:p>
      </dgm:t>
    </dgm:pt>
    <dgm:pt modelId="{E8966E7A-E7CA-414C-9557-77B471B2968C}" type="parTrans" cxnId="{E6204B3F-2DE7-4A24-8747-AFCA7A9D4955}">
      <dgm:prSet/>
      <dgm:spPr/>
      <dgm:t>
        <a:bodyPr/>
        <a:lstStyle/>
        <a:p>
          <a:endParaRPr lang="en-US"/>
        </a:p>
      </dgm:t>
    </dgm:pt>
    <dgm:pt modelId="{8DD6DC9C-5774-432A-9CBE-78F6BC8D6C72}" type="sibTrans" cxnId="{E6204B3F-2DE7-4A24-8747-AFCA7A9D4955}">
      <dgm:prSet/>
      <dgm:spPr/>
      <dgm:t>
        <a:bodyPr/>
        <a:lstStyle/>
        <a:p>
          <a:endParaRPr lang="en-US"/>
        </a:p>
      </dgm:t>
    </dgm:pt>
    <dgm:pt modelId="{28C2FBFF-306E-4D15-9E4D-D621D50E8D02}">
      <dgm:prSet/>
      <dgm:spPr/>
      <dgm:t>
        <a:bodyPr/>
        <a:lstStyle/>
        <a:p>
          <a:r>
            <a:rPr lang="en-US" dirty="0"/>
            <a:t>Accumulators / Counters</a:t>
          </a:r>
        </a:p>
      </dgm:t>
    </dgm:pt>
    <dgm:pt modelId="{404EA1EB-3AAC-4D7C-9B0B-609E9B5DFCFE}" type="parTrans" cxnId="{EF3DB0CB-1571-4870-BA39-043B0406EB19}">
      <dgm:prSet/>
      <dgm:spPr/>
      <dgm:t>
        <a:bodyPr/>
        <a:lstStyle/>
        <a:p>
          <a:endParaRPr lang="en-US"/>
        </a:p>
      </dgm:t>
    </dgm:pt>
    <dgm:pt modelId="{238E942B-04EC-479B-B05A-E9474BEE5EB9}" type="sibTrans" cxnId="{EF3DB0CB-1571-4870-BA39-043B0406EB19}">
      <dgm:prSet/>
      <dgm:spPr/>
      <dgm:t>
        <a:bodyPr/>
        <a:lstStyle/>
        <a:p>
          <a:endParaRPr lang="en-US"/>
        </a:p>
      </dgm:t>
    </dgm:pt>
    <dgm:pt modelId="{C32345D5-DD56-4F06-9550-A7C5CBA4CCB8}">
      <dgm:prSet/>
      <dgm:spPr/>
      <dgm:t>
        <a:bodyPr/>
        <a:lstStyle/>
        <a:p>
          <a:r>
            <a:rPr lang="en-US" dirty="0"/>
            <a:t>Callouts</a:t>
          </a:r>
        </a:p>
      </dgm:t>
    </dgm:pt>
    <dgm:pt modelId="{4D7D3DE8-2EA7-40FB-87B3-E9198D1B06EC}" type="parTrans" cxnId="{5512EC69-0847-4EDA-80CD-9FDEA0C17FFD}">
      <dgm:prSet/>
      <dgm:spPr/>
      <dgm:t>
        <a:bodyPr/>
        <a:lstStyle/>
        <a:p>
          <a:endParaRPr lang="en-US"/>
        </a:p>
      </dgm:t>
    </dgm:pt>
    <dgm:pt modelId="{BE2BA795-5561-4521-A0A6-12366A13C25C}" type="sibTrans" cxnId="{5512EC69-0847-4EDA-80CD-9FDEA0C17FFD}">
      <dgm:prSet/>
      <dgm:spPr/>
      <dgm:t>
        <a:bodyPr/>
        <a:lstStyle/>
        <a:p>
          <a:endParaRPr lang="en-US"/>
        </a:p>
      </dgm:t>
    </dgm:pt>
    <dgm:pt modelId="{9BA6CEDA-BFE8-4A44-8BC0-47CE44B398E8}" type="pres">
      <dgm:prSet presAssocID="{D5F55D77-4D83-463B-8060-389940B22057}" presName="Name0" presStyleCnt="0">
        <dgm:presLayoutVars>
          <dgm:dir/>
          <dgm:resizeHandles val="exact"/>
        </dgm:presLayoutVars>
      </dgm:prSet>
      <dgm:spPr/>
      <dgm:t>
        <a:bodyPr/>
        <a:lstStyle/>
        <a:p>
          <a:endParaRPr lang="en-US"/>
        </a:p>
      </dgm:t>
    </dgm:pt>
    <dgm:pt modelId="{B0F9FB15-2D2B-4FBC-9691-57B7F8DEBF8C}" type="pres">
      <dgm:prSet presAssocID="{7BEEF401-2DBD-4593-A98E-6DB7DE35DD7A}" presName="node" presStyleLbl="node1" presStyleIdx="0" presStyleCnt="7">
        <dgm:presLayoutVars>
          <dgm:bulletEnabled val="1"/>
        </dgm:presLayoutVars>
      </dgm:prSet>
      <dgm:spPr/>
      <dgm:t>
        <a:bodyPr/>
        <a:lstStyle/>
        <a:p>
          <a:endParaRPr lang="en-US"/>
        </a:p>
      </dgm:t>
    </dgm:pt>
    <dgm:pt modelId="{746ADFBF-0FE1-443D-8C2E-EF649AE31516}" type="pres">
      <dgm:prSet presAssocID="{2A2EF75B-0125-4799-A4D5-7B6E4186CDE3}" presName="sibTrans" presStyleCnt="0"/>
      <dgm:spPr/>
    </dgm:pt>
    <dgm:pt modelId="{F33F54E6-501D-48C8-A92B-7D7F46C6C64A}" type="pres">
      <dgm:prSet presAssocID="{0FCECA1D-32FB-451D-A66D-BD38E1BDBE28}" presName="node" presStyleLbl="node1" presStyleIdx="1" presStyleCnt="7">
        <dgm:presLayoutVars>
          <dgm:bulletEnabled val="1"/>
        </dgm:presLayoutVars>
      </dgm:prSet>
      <dgm:spPr/>
      <dgm:t>
        <a:bodyPr/>
        <a:lstStyle/>
        <a:p>
          <a:endParaRPr lang="en-US"/>
        </a:p>
      </dgm:t>
    </dgm:pt>
    <dgm:pt modelId="{6D7F5929-BC7E-42CA-AC84-10616C88E3EA}" type="pres">
      <dgm:prSet presAssocID="{5BF56FF9-B046-4814-8585-4FD6C37BC91F}" presName="sibTrans" presStyleCnt="0"/>
      <dgm:spPr/>
    </dgm:pt>
    <dgm:pt modelId="{D78361CD-8B4B-4EA3-8EA6-B52E0AF1F605}" type="pres">
      <dgm:prSet presAssocID="{63C8E8AB-BA26-4F9C-9A1D-DC98AF1AFAC1}" presName="node" presStyleLbl="node1" presStyleIdx="2" presStyleCnt="7">
        <dgm:presLayoutVars>
          <dgm:bulletEnabled val="1"/>
        </dgm:presLayoutVars>
      </dgm:prSet>
      <dgm:spPr/>
      <dgm:t>
        <a:bodyPr/>
        <a:lstStyle/>
        <a:p>
          <a:endParaRPr lang="en-US"/>
        </a:p>
      </dgm:t>
    </dgm:pt>
    <dgm:pt modelId="{9C62D639-A3A1-4553-BBE6-B63DE8A7DD63}" type="pres">
      <dgm:prSet presAssocID="{9E7C9209-2208-46AB-8B07-877C0B2211DC}" presName="sibTrans" presStyleCnt="0"/>
      <dgm:spPr/>
    </dgm:pt>
    <dgm:pt modelId="{5DB17DDB-C88D-4EE1-BEE5-962B09BE228B}" type="pres">
      <dgm:prSet presAssocID="{FBF5BB98-E8FB-425A-8B2A-E707BA33A903}" presName="node" presStyleLbl="node1" presStyleIdx="3" presStyleCnt="7">
        <dgm:presLayoutVars>
          <dgm:bulletEnabled val="1"/>
        </dgm:presLayoutVars>
      </dgm:prSet>
      <dgm:spPr/>
      <dgm:t>
        <a:bodyPr/>
        <a:lstStyle/>
        <a:p>
          <a:endParaRPr lang="en-US"/>
        </a:p>
      </dgm:t>
    </dgm:pt>
    <dgm:pt modelId="{96EB1A4F-29E6-49FE-89C4-2389334DD4C2}" type="pres">
      <dgm:prSet presAssocID="{0768BCC0-83F2-48AC-B88C-288345DC25C6}" presName="sibTrans" presStyleCnt="0"/>
      <dgm:spPr/>
    </dgm:pt>
    <dgm:pt modelId="{06823B1B-F134-4955-AF2C-287726B987C8}" type="pres">
      <dgm:prSet presAssocID="{3C796532-9C64-43AA-86C5-1727AEBD7602}" presName="node" presStyleLbl="node1" presStyleIdx="4" presStyleCnt="7">
        <dgm:presLayoutVars>
          <dgm:bulletEnabled val="1"/>
        </dgm:presLayoutVars>
      </dgm:prSet>
      <dgm:spPr/>
      <dgm:t>
        <a:bodyPr/>
        <a:lstStyle/>
        <a:p>
          <a:endParaRPr lang="en-US"/>
        </a:p>
      </dgm:t>
    </dgm:pt>
    <dgm:pt modelId="{7C026DB5-149E-4DC9-B269-21E2B9F47FFB}" type="pres">
      <dgm:prSet presAssocID="{73CC3CBA-7BF8-493F-B4E9-0612088E2AF0}" presName="sibTrans" presStyleCnt="0"/>
      <dgm:spPr/>
    </dgm:pt>
    <dgm:pt modelId="{D57B64EE-23EF-4022-82C6-92AF637611F7}" type="pres">
      <dgm:prSet presAssocID="{D5AC1460-2127-4F79-A683-F1F220655353}" presName="node" presStyleLbl="node1" presStyleIdx="5" presStyleCnt="7">
        <dgm:presLayoutVars>
          <dgm:bulletEnabled val="1"/>
        </dgm:presLayoutVars>
      </dgm:prSet>
      <dgm:spPr/>
      <dgm:t>
        <a:bodyPr/>
        <a:lstStyle/>
        <a:p>
          <a:endParaRPr lang="en-US"/>
        </a:p>
      </dgm:t>
    </dgm:pt>
    <dgm:pt modelId="{CEBD23EA-499F-4810-AB10-22F8238CFE6C}" type="pres">
      <dgm:prSet presAssocID="{C5023180-E707-4B18-9A21-9500F61D5AED}" presName="sibTrans" presStyleCnt="0"/>
      <dgm:spPr/>
    </dgm:pt>
    <dgm:pt modelId="{4C522740-96BC-4DC1-8C0A-27E969EEB140}" type="pres">
      <dgm:prSet presAssocID="{25059712-40C3-4A1C-B7D7-7C4163CB3F20}" presName="node" presStyleLbl="node1" presStyleIdx="6" presStyleCnt="7">
        <dgm:presLayoutVars>
          <dgm:bulletEnabled val="1"/>
        </dgm:presLayoutVars>
      </dgm:prSet>
      <dgm:spPr/>
      <dgm:t>
        <a:bodyPr/>
        <a:lstStyle/>
        <a:p>
          <a:endParaRPr lang="en-US"/>
        </a:p>
      </dgm:t>
    </dgm:pt>
  </dgm:ptLst>
  <dgm:cxnLst>
    <dgm:cxn modelId="{1CA4BB2A-D772-48EF-B0FB-8D6F51E73BB8}" type="presOf" srcId="{F98EF76C-5FEC-4778-B826-50C77F109D19}" destId="{B0F9FB15-2D2B-4FBC-9691-57B7F8DEBF8C}" srcOrd="0" destOrd="4" presId="urn:microsoft.com/office/officeart/2005/8/layout/hList6"/>
    <dgm:cxn modelId="{740E5D6F-9257-4323-BFD3-8AF7B6FC3A32}" srcId="{63C8E8AB-BA26-4F9C-9A1D-DC98AF1AFAC1}" destId="{21ED51AE-A213-428B-B80A-0F00E18E61C6}" srcOrd="2" destOrd="0" parTransId="{DB8EF01B-FFCE-44C6-82CB-D200E58701BB}" sibTransId="{B3D9319B-35A9-4920-998C-ADA3FD6832DB}"/>
    <dgm:cxn modelId="{D13BC5E1-810F-42FB-9F71-EC327C91C331}" type="presOf" srcId="{79D94D24-C282-406D-88AF-2F7A8350E0F5}" destId="{D57B64EE-23EF-4022-82C6-92AF637611F7}" srcOrd="0" destOrd="2" presId="urn:microsoft.com/office/officeart/2005/8/layout/hList6"/>
    <dgm:cxn modelId="{6784F454-27CD-47C6-9112-77DA7953F0C9}" srcId="{25059712-40C3-4A1C-B7D7-7C4163CB3F20}" destId="{0AECE48D-AEFD-46E0-B5A1-7975579AF64F}" srcOrd="2" destOrd="0" parTransId="{EEBB07E9-7986-42DE-92DA-4DFA60807C7D}" sibTransId="{8FE97C9A-89E5-4355-BF93-B1C547EB0C48}"/>
    <dgm:cxn modelId="{B2AC35A6-9AE2-4B84-8187-86E2E05463BA}" type="presOf" srcId="{9736FBB1-558C-497C-83AA-99B751580A58}" destId="{F33F54E6-501D-48C8-A92B-7D7F46C6C64A}" srcOrd="0" destOrd="1" presId="urn:microsoft.com/office/officeart/2005/8/layout/hList6"/>
    <dgm:cxn modelId="{EB26CA52-4060-47DF-B070-A71AA8E3F9D9}" srcId="{63C8E8AB-BA26-4F9C-9A1D-DC98AF1AFAC1}" destId="{093F384F-1BD7-46BE-B631-8A01F116F036}" srcOrd="1" destOrd="0" parTransId="{6003A16D-409F-4CA4-B528-EF0D8FFD1497}" sibTransId="{0496FF4E-D3FA-495C-A4B3-E1AC1A28A054}"/>
    <dgm:cxn modelId="{E6204B3F-2DE7-4A24-8747-AFCA7A9D4955}" srcId="{7BEEF401-2DBD-4593-A98E-6DB7DE35DD7A}" destId="{F98EF76C-5FEC-4778-B826-50C77F109D19}" srcOrd="3" destOrd="0" parTransId="{E8966E7A-E7CA-414C-9557-77B471B2968C}" sibTransId="{8DD6DC9C-5774-432A-9CBE-78F6BC8D6C72}"/>
    <dgm:cxn modelId="{66FA2F88-E2FC-4A2C-9490-ACB5EDB92DE0}" srcId="{0FCECA1D-32FB-451D-A66D-BD38E1BDBE28}" destId="{5E856849-1FD6-4FD7-8B7B-9A5E5A0CC736}" srcOrd="2" destOrd="0" parTransId="{C79D0772-F949-485C-95D6-505F55636FC2}" sibTransId="{779D9F9F-B07A-47BF-B4B5-25A21F681058}"/>
    <dgm:cxn modelId="{946025E4-FFC1-4FE9-997D-B1C570808E4D}" srcId="{7BEEF401-2DBD-4593-A98E-6DB7DE35DD7A}" destId="{6F73F21F-716D-4016-A5DF-B020F3AAC6F3}" srcOrd="5" destOrd="0" parTransId="{551FC883-6293-4C51-A05F-69043D551755}" sibTransId="{94B4EA93-AAF9-40D5-A10B-8B080D38AAB1}"/>
    <dgm:cxn modelId="{C9DDA7A8-A414-41E0-8F9E-2636F90652EA}" type="presOf" srcId="{CF015F50-3B83-415C-A3AD-17D4D69F0449}" destId="{F33F54E6-501D-48C8-A92B-7D7F46C6C64A}" srcOrd="0" destOrd="2" presId="urn:microsoft.com/office/officeart/2005/8/layout/hList6"/>
    <dgm:cxn modelId="{B227FDB8-6200-48C8-A60C-6EA17F5BAB39}" srcId="{7BEEF401-2DBD-4593-A98E-6DB7DE35DD7A}" destId="{95CB3745-4914-4DC5-A01A-A95404775D8A}" srcOrd="0" destOrd="0" parTransId="{E283872C-56C4-4C6F-A5A7-D4F15FE31647}" sibTransId="{1D9688DB-372D-4ACF-A6CA-56A67A75C26F}"/>
    <dgm:cxn modelId="{67A11B00-0338-47DE-8AF2-DC3B8111D88C}" srcId="{3C796532-9C64-43AA-86C5-1727AEBD7602}" destId="{D3FBF4CD-0DE1-4D6C-B069-C6D47340144E}" srcOrd="3" destOrd="0" parTransId="{4D3F5DAF-CF01-4277-9548-79CCA7D38EA5}" sibTransId="{EBA065DE-AB87-4B69-9629-8FADBF04DA66}"/>
    <dgm:cxn modelId="{DD04D125-C166-48A4-85E4-D7E012E7D66C}" srcId="{D5F55D77-4D83-463B-8060-389940B22057}" destId="{0FCECA1D-32FB-451D-A66D-BD38E1BDBE28}" srcOrd="1" destOrd="0" parTransId="{C7CABFE0-9BD5-439E-A742-4B7099D5AAA7}" sibTransId="{5BF56FF9-B046-4814-8585-4FD6C37BC91F}"/>
    <dgm:cxn modelId="{474FE5BB-D75A-46CA-AF84-A091E451588C}" type="presOf" srcId="{0FCECA1D-32FB-451D-A66D-BD38E1BDBE28}" destId="{F33F54E6-501D-48C8-A92B-7D7F46C6C64A}" srcOrd="0" destOrd="0" presId="urn:microsoft.com/office/officeart/2005/8/layout/hList6"/>
    <dgm:cxn modelId="{0D3087A8-FFFA-45F0-A0A6-5D6F3E1FA6BB}" srcId="{7BEEF401-2DBD-4593-A98E-6DB7DE35DD7A}" destId="{6313A00D-416F-444F-82C9-A223FD18535F}" srcOrd="4" destOrd="0" parTransId="{4F9AAB68-D862-4803-BD8A-9C7611371F10}" sibTransId="{651D76D5-1BC3-428B-9C0F-F899920794CF}"/>
    <dgm:cxn modelId="{E6EEAC9F-EED9-41A8-BCB8-11B17C13D47C}" srcId="{63C8E8AB-BA26-4F9C-9A1D-DC98AF1AFAC1}" destId="{D81EC07C-EC66-492C-B7D8-7DDAFA9AB448}" srcOrd="0" destOrd="0" parTransId="{0B20B6E9-5D5E-49F8-A83B-DD1749749F63}" sibTransId="{7483F018-BE87-4886-B7B2-C3227CFD60EE}"/>
    <dgm:cxn modelId="{0CAC1D90-3E91-4D8F-928C-B79531B067A4}" srcId="{0FCECA1D-32FB-451D-A66D-BD38E1BDBE28}" destId="{CF015F50-3B83-415C-A3AD-17D4D69F0449}" srcOrd="1" destOrd="0" parTransId="{F8D4C215-BD63-4D35-9FF3-3D5CDC1891CB}" sibTransId="{F5BAE2FF-EF11-4AA4-9A79-5D85C87F37A4}"/>
    <dgm:cxn modelId="{8997FBD9-F065-4EC3-BD8A-35F9263B4310}" srcId="{25059712-40C3-4A1C-B7D7-7C4163CB3F20}" destId="{28916414-D8B6-4E1E-80F7-4AEA10F270AD}" srcOrd="4" destOrd="0" parTransId="{71C22443-4A1C-48CA-9E87-4D51C6DDD713}" sibTransId="{D532821B-0411-496B-B534-F8AE79C010F1}"/>
    <dgm:cxn modelId="{301E75DA-648A-44E4-95D2-A1A1D0AB844D}" type="presOf" srcId="{02746A5E-17BD-4A9B-A320-F58B76EE3C14}" destId="{B0F9FB15-2D2B-4FBC-9691-57B7F8DEBF8C}" srcOrd="0" destOrd="2" presId="urn:microsoft.com/office/officeart/2005/8/layout/hList6"/>
    <dgm:cxn modelId="{EF9468F1-6172-46BE-AA00-A0E76B9449A4}" srcId="{25059712-40C3-4A1C-B7D7-7C4163CB3F20}" destId="{789AFBC7-CE45-480F-A814-80D396F31A65}" srcOrd="0" destOrd="0" parTransId="{27A8395D-4857-48BE-9A76-F5FEE1D14AC0}" sibTransId="{AE2CE5C3-2BDD-4526-8BFC-C0523F41DB79}"/>
    <dgm:cxn modelId="{45DAF5C0-1DF1-480D-A024-F725230EA68E}" type="presOf" srcId="{FF57F0D1-A9C0-4FE8-8D20-5BF2F6A1B5C6}" destId="{D57B64EE-23EF-4022-82C6-92AF637611F7}" srcOrd="0" destOrd="1" presId="urn:microsoft.com/office/officeart/2005/8/layout/hList6"/>
    <dgm:cxn modelId="{5512EC69-0847-4EDA-80CD-9FDEA0C17FFD}" srcId="{3C796532-9C64-43AA-86C5-1727AEBD7602}" destId="{C32345D5-DD56-4F06-9550-A7C5CBA4CCB8}" srcOrd="2" destOrd="0" parTransId="{4D7D3DE8-2EA7-40FB-87B3-E9198D1B06EC}" sibTransId="{BE2BA795-5561-4521-A0A6-12366A13C25C}"/>
    <dgm:cxn modelId="{3F2972BA-4D8B-4CE4-95F5-ABF1EA29DCDB}" type="presOf" srcId="{D5AC1460-2127-4F79-A683-F1F220655353}" destId="{D57B64EE-23EF-4022-82C6-92AF637611F7}" srcOrd="0" destOrd="0" presId="urn:microsoft.com/office/officeart/2005/8/layout/hList6"/>
    <dgm:cxn modelId="{45AA29F4-3D23-4870-B48A-49FD62214E79}" srcId="{FBF5BB98-E8FB-425A-8B2A-E707BA33A903}" destId="{FA0BC9F0-E0C1-4741-927C-549BB16D1F9F}" srcOrd="2" destOrd="0" parTransId="{8D963EF4-CEEB-4D2F-8756-456EF8123F9F}" sibTransId="{C9997D4D-30E2-4A72-B6A5-6CED1CBF5955}"/>
    <dgm:cxn modelId="{4AFE91AC-08A5-4310-AD0F-CBE86FD96F0C}" type="presOf" srcId="{0AECE48D-AEFD-46E0-B5A1-7975579AF64F}" destId="{4C522740-96BC-4DC1-8C0A-27E969EEB140}" srcOrd="0" destOrd="3" presId="urn:microsoft.com/office/officeart/2005/8/layout/hList6"/>
    <dgm:cxn modelId="{8789C2E7-8A66-40BD-BB99-D8ACB0857C1D}" srcId="{D5F55D77-4D83-463B-8060-389940B22057}" destId="{D5AC1460-2127-4F79-A683-F1F220655353}" srcOrd="5" destOrd="0" parTransId="{ADBF6692-F793-49F0-9112-44BE9B34DA80}" sibTransId="{C5023180-E707-4B18-9A21-9500F61D5AED}"/>
    <dgm:cxn modelId="{BEB0838F-4EC0-480C-ACDB-7898275C3A40}" srcId="{D5F55D77-4D83-463B-8060-389940B22057}" destId="{63C8E8AB-BA26-4F9C-9A1D-DC98AF1AFAC1}" srcOrd="2" destOrd="0" parTransId="{1B740A8A-22B4-4B1A-ABDE-62AA390F26AF}" sibTransId="{9E7C9209-2208-46AB-8B07-877C0B2211DC}"/>
    <dgm:cxn modelId="{5F987612-5367-4AD0-A44F-EF522AD31402}" type="presOf" srcId="{17E1D665-924B-4B7C-8442-F989A0C1045E}" destId="{4C522740-96BC-4DC1-8C0A-27E969EEB140}" srcOrd="0" destOrd="4" presId="urn:microsoft.com/office/officeart/2005/8/layout/hList6"/>
    <dgm:cxn modelId="{B7168AF7-0E1F-44B0-8C44-278334E683C5}" type="presOf" srcId="{5E856849-1FD6-4FD7-8B7B-9A5E5A0CC736}" destId="{F33F54E6-501D-48C8-A92B-7D7F46C6C64A}" srcOrd="0" destOrd="3" presId="urn:microsoft.com/office/officeart/2005/8/layout/hList6"/>
    <dgm:cxn modelId="{3B9DBC73-1853-418C-9BAA-EEDFAB8E28FF}" type="presOf" srcId="{789AFBC7-CE45-480F-A814-80D396F31A65}" destId="{4C522740-96BC-4DC1-8C0A-27E969EEB140}" srcOrd="0" destOrd="1" presId="urn:microsoft.com/office/officeart/2005/8/layout/hList6"/>
    <dgm:cxn modelId="{EC795517-82E5-4CCA-884A-C10DD5EEA0F1}" srcId="{FBF5BB98-E8FB-425A-8B2A-E707BA33A903}" destId="{24EC924D-FD4D-43E6-B46C-3B01DB114387}" srcOrd="3" destOrd="0" parTransId="{79A4C6B7-31DE-4AED-B13B-53A3FC5B60B4}" sibTransId="{C429C04E-B9C0-4D8B-995C-00FF2582FD45}"/>
    <dgm:cxn modelId="{355BBBD7-0819-4A43-9A6A-5176F6526B55}" srcId="{FBF5BB98-E8FB-425A-8B2A-E707BA33A903}" destId="{C0E575E4-3BBE-428B-AF23-6D8F6E4B546F}" srcOrd="0" destOrd="0" parTransId="{076E9D00-F52B-41CB-B45C-F12BE1CA8D98}" sibTransId="{E10BB69F-F57E-420B-B7F5-A611A5649E13}"/>
    <dgm:cxn modelId="{AB2C145F-A0F9-48F9-9C78-578C7DEF5EE0}" type="presOf" srcId="{E3765CA3-D32E-4B64-8C1C-902EAA1A09DA}" destId="{06823B1B-F134-4955-AF2C-287726B987C8}" srcOrd="0" destOrd="2" presId="urn:microsoft.com/office/officeart/2005/8/layout/hList6"/>
    <dgm:cxn modelId="{62170D5E-9194-43C7-84FC-E6A98AE9075E}" type="presOf" srcId="{95CB3745-4914-4DC5-A01A-A95404775D8A}" destId="{B0F9FB15-2D2B-4FBC-9691-57B7F8DEBF8C}" srcOrd="0" destOrd="1" presId="urn:microsoft.com/office/officeart/2005/8/layout/hList6"/>
    <dgm:cxn modelId="{AF164336-0BB8-4426-B7D0-D8EAD3F1386C}" type="presOf" srcId="{9472D975-6CA1-4BB4-9237-2FC06CB0E503}" destId="{5DB17DDB-C88D-4EE1-BEE5-962B09BE228B}" srcOrd="0" destOrd="2" presId="urn:microsoft.com/office/officeart/2005/8/layout/hList6"/>
    <dgm:cxn modelId="{17906EC7-EC68-415A-978F-9CF9821C933A}" srcId="{D5F55D77-4D83-463B-8060-389940B22057}" destId="{3C796532-9C64-43AA-86C5-1727AEBD7602}" srcOrd="4" destOrd="0" parTransId="{69B676FB-2A45-47A5-BEBA-195344BE24AF}" sibTransId="{73CC3CBA-7BF8-493F-B4E9-0612088E2AF0}"/>
    <dgm:cxn modelId="{7D7D611B-A38D-40F8-8F07-0EF1FF9682DD}" type="presOf" srcId="{3C796532-9C64-43AA-86C5-1727AEBD7602}" destId="{06823B1B-F134-4955-AF2C-287726B987C8}" srcOrd="0" destOrd="0" presId="urn:microsoft.com/office/officeart/2005/8/layout/hList6"/>
    <dgm:cxn modelId="{2C73E617-4874-48D3-9E48-0D66565358D9}" type="presOf" srcId="{6313A00D-416F-444F-82C9-A223FD18535F}" destId="{B0F9FB15-2D2B-4FBC-9691-57B7F8DEBF8C}" srcOrd="0" destOrd="5" presId="urn:microsoft.com/office/officeart/2005/8/layout/hList6"/>
    <dgm:cxn modelId="{FE543ECA-759F-4806-9BD7-6151D7220C0D}" srcId="{3C796532-9C64-43AA-86C5-1727AEBD7602}" destId="{0AF25448-D40D-41F7-B212-8320331BC88E}" srcOrd="0" destOrd="0" parTransId="{A7DA9119-EA8C-49C4-BE65-7F824056E276}" sibTransId="{332A3AED-D068-4B0F-BDB7-8C1C468CDE65}"/>
    <dgm:cxn modelId="{C5A92CDF-3195-4CC6-9B48-A2F0BD0BA3E8}" srcId="{7BEEF401-2DBD-4593-A98E-6DB7DE35DD7A}" destId="{02746A5E-17BD-4A9B-A320-F58B76EE3C14}" srcOrd="1" destOrd="0" parTransId="{D053323B-7691-4FA7-A47D-160A424C7C16}" sibTransId="{3888333A-2122-407D-95B7-D1C02BCC3678}"/>
    <dgm:cxn modelId="{2A905489-B34D-4129-858F-94FF3E9DA911}" type="presOf" srcId="{FBF5BB98-E8FB-425A-8B2A-E707BA33A903}" destId="{5DB17DDB-C88D-4EE1-BEE5-962B09BE228B}" srcOrd="0" destOrd="0" presId="urn:microsoft.com/office/officeart/2005/8/layout/hList6"/>
    <dgm:cxn modelId="{03926188-D6B6-4A68-93F6-31053A917F6C}" srcId="{D5F55D77-4D83-463B-8060-389940B22057}" destId="{25059712-40C3-4A1C-B7D7-7C4163CB3F20}" srcOrd="6" destOrd="0" parTransId="{E453E3C9-68C4-49CC-AAB4-2F67EE27DF56}" sibTransId="{1C9BE72C-D1AB-405D-A487-8C7E4AF24069}"/>
    <dgm:cxn modelId="{FA2F7065-F8E8-4216-B276-381F55C5B556}" srcId="{D5AC1460-2127-4F79-A683-F1F220655353}" destId="{79D94D24-C282-406D-88AF-2F7A8350E0F5}" srcOrd="1" destOrd="0" parTransId="{313D95D3-7EC0-4894-80E2-AB96A0730C75}" sibTransId="{565FD735-BAEB-4E88-8950-A8782FA75151}"/>
    <dgm:cxn modelId="{2DB77AEE-E5E4-407E-AF85-C0E3EDAFB454}" srcId="{0FCECA1D-32FB-451D-A66D-BD38E1BDBE28}" destId="{9736FBB1-558C-497C-83AA-99B751580A58}" srcOrd="0" destOrd="0" parTransId="{E1288AFF-C5B3-40A2-8B6B-10D9FA06A6A7}" sibTransId="{F76E2DBB-BDFD-44DB-A4FF-AD93A14CADA6}"/>
    <dgm:cxn modelId="{BBF7A3B0-2346-4AA4-9CA3-1254DCEFBE68}" type="presOf" srcId="{FA0BC9F0-E0C1-4741-927C-549BB16D1F9F}" destId="{5DB17DDB-C88D-4EE1-BEE5-962B09BE228B}" srcOrd="0" destOrd="3" presId="urn:microsoft.com/office/officeart/2005/8/layout/hList6"/>
    <dgm:cxn modelId="{1285067F-318E-41BD-BE57-204EFA6B42F8}" srcId="{25059712-40C3-4A1C-B7D7-7C4163CB3F20}" destId="{7F0349E5-B8E4-4E66-A0AF-54C7F8CAF07C}" srcOrd="1" destOrd="0" parTransId="{32D7D850-B341-4CAD-B792-1FA55376270F}" sibTransId="{7C7673B4-651F-4693-9458-31112CE78414}"/>
    <dgm:cxn modelId="{23189BB5-21FB-4AA0-92F1-74C07C8C4080}" type="presOf" srcId="{0AF25448-D40D-41F7-B212-8320331BC88E}" destId="{06823B1B-F134-4955-AF2C-287726B987C8}" srcOrd="0" destOrd="1" presId="urn:microsoft.com/office/officeart/2005/8/layout/hList6"/>
    <dgm:cxn modelId="{FAC10001-AA94-4148-B440-324BFA0E67AF}" type="presOf" srcId="{C0E575E4-3BBE-428B-AF23-6D8F6E4B546F}" destId="{5DB17DDB-C88D-4EE1-BEE5-962B09BE228B}" srcOrd="0" destOrd="1" presId="urn:microsoft.com/office/officeart/2005/8/layout/hList6"/>
    <dgm:cxn modelId="{98CF703A-86DD-4420-B72E-0E00EC16AA4F}" type="presOf" srcId="{C32345D5-DD56-4F06-9550-A7C5CBA4CCB8}" destId="{06823B1B-F134-4955-AF2C-287726B987C8}" srcOrd="0" destOrd="3" presId="urn:microsoft.com/office/officeart/2005/8/layout/hList6"/>
    <dgm:cxn modelId="{B63CE124-1613-44EC-8CD5-EABD8FBB5441}" srcId="{7BEEF401-2DBD-4593-A98E-6DB7DE35DD7A}" destId="{95C01506-FEE8-48C6-99C6-8E5147F917F6}" srcOrd="2" destOrd="0" parTransId="{FA3A44D3-C66E-47C8-BE42-E1DEC9474357}" sibTransId="{51DDDFA8-EDF5-4E10-A2DD-9507BA1F1504}"/>
    <dgm:cxn modelId="{F5CD2410-1C93-4C19-B762-A7FD571B7ACA}" type="presOf" srcId="{093F384F-1BD7-46BE-B631-8A01F116F036}" destId="{D78361CD-8B4B-4EA3-8EA6-B52E0AF1F605}" srcOrd="0" destOrd="2" presId="urn:microsoft.com/office/officeart/2005/8/layout/hList6"/>
    <dgm:cxn modelId="{FB6731E7-FFC4-4C52-A639-E1BB6A244FCE}" srcId="{D5AC1460-2127-4F79-A683-F1F220655353}" destId="{FF57F0D1-A9C0-4FE8-8D20-5BF2F6A1B5C6}" srcOrd="0" destOrd="0" parTransId="{27F45FEF-B9D2-4141-A425-1D4F7905FAF2}" sibTransId="{4725ECCB-9EDC-489D-9F99-1A5A2499301E}"/>
    <dgm:cxn modelId="{23BBB8E9-9AC7-4ABA-8250-8A46CBA19F01}" type="presOf" srcId="{7BEEF401-2DBD-4593-A98E-6DB7DE35DD7A}" destId="{B0F9FB15-2D2B-4FBC-9691-57B7F8DEBF8C}" srcOrd="0" destOrd="0" presId="urn:microsoft.com/office/officeart/2005/8/layout/hList6"/>
    <dgm:cxn modelId="{801B4FCD-9F01-4B3E-A33A-BEF557CBD94C}" type="presOf" srcId="{7F0349E5-B8E4-4E66-A0AF-54C7F8CAF07C}" destId="{4C522740-96BC-4DC1-8C0A-27E969EEB140}" srcOrd="0" destOrd="2" presId="urn:microsoft.com/office/officeart/2005/8/layout/hList6"/>
    <dgm:cxn modelId="{92524478-B068-4379-9277-7AEE0802CF2A}" type="presOf" srcId="{D5F55D77-4D83-463B-8060-389940B22057}" destId="{9BA6CEDA-BFE8-4A44-8BC0-47CE44B398E8}" srcOrd="0" destOrd="0" presId="urn:microsoft.com/office/officeart/2005/8/layout/hList6"/>
    <dgm:cxn modelId="{38C715B9-7FD6-4C4A-AA7E-E7BD2FAB49B0}" type="presOf" srcId="{25059712-40C3-4A1C-B7D7-7C4163CB3F20}" destId="{4C522740-96BC-4DC1-8C0A-27E969EEB140}" srcOrd="0" destOrd="0" presId="urn:microsoft.com/office/officeart/2005/8/layout/hList6"/>
    <dgm:cxn modelId="{AC677D61-C866-4766-9DAC-6EC127C6648C}" srcId="{3C796532-9C64-43AA-86C5-1727AEBD7602}" destId="{E3765CA3-D32E-4B64-8C1C-902EAA1A09DA}" srcOrd="1" destOrd="0" parTransId="{2C91CD29-C3D2-42BA-B48D-C8B8AC74C9F7}" sibTransId="{6679AA1F-E2DF-46F0-8E9A-3F81490021BE}"/>
    <dgm:cxn modelId="{1D1F769C-CD9D-4AEC-BBFF-7136B83FBDE6}" type="presOf" srcId="{28C2FBFF-306E-4D15-9E4D-D621D50E8D02}" destId="{06823B1B-F134-4955-AF2C-287726B987C8}" srcOrd="0" destOrd="5" presId="urn:microsoft.com/office/officeart/2005/8/layout/hList6"/>
    <dgm:cxn modelId="{1A8A70DC-E0C3-472F-876F-514C0E9191DC}" type="presOf" srcId="{6F73F21F-716D-4016-A5DF-B020F3AAC6F3}" destId="{B0F9FB15-2D2B-4FBC-9691-57B7F8DEBF8C}" srcOrd="0" destOrd="6" presId="urn:microsoft.com/office/officeart/2005/8/layout/hList6"/>
    <dgm:cxn modelId="{2760427F-6B89-4151-B0AA-718499B54F24}" type="presOf" srcId="{21ED51AE-A213-428B-B80A-0F00E18E61C6}" destId="{D78361CD-8B4B-4EA3-8EA6-B52E0AF1F605}" srcOrd="0" destOrd="3" presId="urn:microsoft.com/office/officeart/2005/8/layout/hList6"/>
    <dgm:cxn modelId="{463A399C-F20A-42D1-9BF8-791BED6D87B7}" type="presOf" srcId="{CC18C1CD-C0F6-45B8-B3E1-C5526DB5F544}" destId="{F33F54E6-501D-48C8-A92B-7D7F46C6C64A}" srcOrd="0" destOrd="4" presId="urn:microsoft.com/office/officeart/2005/8/layout/hList6"/>
    <dgm:cxn modelId="{EED2D94C-9441-44C1-ACEA-B07240C006AB}" type="presOf" srcId="{D3FBF4CD-0DE1-4D6C-B069-C6D47340144E}" destId="{06823B1B-F134-4955-AF2C-287726B987C8}" srcOrd="0" destOrd="4" presId="urn:microsoft.com/office/officeart/2005/8/layout/hList6"/>
    <dgm:cxn modelId="{41EDE217-FEFC-4C5F-9B0E-0BB12CF14448}" type="presOf" srcId="{95C01506-FEE8-48C6-99C6-8E5147F917F6}" destId="{B0F9FB15-2D2B-4FBC-9691-57B7F8DEBF8C}" srcOrd="0" destOrd="3" presId="urn:microsoft.com/office/officeart/2005/8/layout/hList6"/>
    <dgm:cxn modelId="{A66DAFCD-DE49-4DFA-98DF-6950613E93A1}" srcId="{FBF5BB98-E8FB-425A-8B2A-E707BA33A903}" destId="{9472D975-6CA1-4BB4-9237-2FC06CB0E503}" srcOrd="1" destOrd="0" parTransId="{C9EE8187-330F-4790-AE3B-18F819D6A429}" sibTransId="{F5815E85-95E2-4AA6-A240-B23457C1DEF7}"/>
    <dgm:cxn modelId="{464532CB-AA1E-4BE2-B814-226FD5455A1F}" type="presOf" srcId="{24EC924D-FD4D-43E6-B46C-3B01DB114387}" destId="{5DB17DDB-C88D-4EE1-BEE5-962B09BE228B}" srcOrd="0" destOrd="4" presId="urn:microsoft.com/office/officeart/2005/8/layout/hList6"/>
    <dgm:cxn modelId="{F020D8C3-45C2-44E9-8A8E-3A6E12EB877A}" srcId="{25059712-40C3-4A1C-B7D7-7C4163CB3F20}" destId="{17E1D665-924B-4B7C-8442-F989A0C1045E}" srcOrd="3" destOrd="0" parTransId="{5C420986-EF51-47C5-9F9B-26C974B80B3A}" sibTransId="{707E7F02-CB97-4F20-95A0-1524F813A720}"/>
    <dgm:cxn modelId="{EF3DB0CB-1571-4870-BA39-043B0406EB19}" srcId="{3C796532-9C64-43AA-86C5-1727AEBD7602}" destId="{28C2FBFF-306E-4D15-9E4D-D621D50E8D02}" srcOrd="4" destOrd="0" parTransId="{404EA1EB-3AAC-4D7C-9B0B-609E9B5DFCFE}" sibTransId="{238E942B-04EC-479B-B05A-E9474BEE5EB9}"/>
    <dgm:cxn modelId="{97D8622C-FE61-4C8A-8D20-277342DB6C3D}" srcId="{D5F55D77-4D83-463B-8060-389940B22057}" destId="{FBF5BB98-E8FB-425A-8B2A-E707BA33A903}" srcOrd="3" destOrd="0" parTransId="{FD022A31-97FA-4B9E-BA7A-35F8EC1083FD}" sibTransId="{0768BCC0-83F2-48AC-B88C-288345DC25C6}"/>
    <dgm:cxn modelId="{EA9C5323-E8C1-48F3-8144-F2BE78171C2C}" srcId="{D5F55D77-4D83-463B-8060-389940B22057}" destId="{7BEEF401-2DBD-4593-A98E-6DB7DE35DD7A}" srcOrd="0" destOrd="0" parTransId="{70744403-3101-45FB-BD7F-D5E781A08563}" sibTransId="{2A2EF75B-0125-4799-A4D5-7B6E4186CDE3}"/>
    <dgm:cxn modelId="{31269631-9CF9-466A-8F6C-C2484B488CE0}" srcId="{0FCECA1D-32FB-451D-A66D-BD38E1BDBE28}" destId="{CC18C1CD-C0F6-45B8-B3E1-C5526DB5F544}" srcOrd="3" destOrd="0" parTransId="{3DCCB0D9-2B9D-4B75-933E-BF84D0ABB068}" sibTransId="{B6C7A2A3-6366-471D-B46A-783929BBAA22}"/>
    <dgm:cxn modelId="{4A54AE96-125E-4682-9EF6-B289B099D5DD}" type="presOf" srcId="{63C8E8AB-BA26-4F9C-9A1D-DC98AF1AFAC1}" destId="{D78361CD-8B4B-4EA3-8EA6-B52E0AF1F605}" srcOrd="0" destOrd="0" presId="urn:microsoft.com/office/officeart/2005/8/layout/hList6"/>
    <dgm:cxn modelId="{2B682946-AEF1-466B-9CF5-7FF96278FDF5}" type="presOf" srcId="{28916414-D8B6-4E1E-80F7-4AEA10F270AD}" destId="{4C522740-96BC-4DC1-8C0A-27E969EEB140}" srcOrd="0" destOrd="5" presId="urn:microsoft.com/office/officeart/2005/8/layout/hList6"/>
    <dgm:cxn modelId="{0B219A69-4FD3-4241-AAA2-9AEBFF39CAB4}" type="presOf" srcId="{D81EC07C-EC66-492C-B7D8-7DDAFA9AB448}" destId="{D78361CD-8B4B-4EA3-8EA6-B52E0AF1F605}" srcOrd="0" destOrd="1" presId="urn:microsoft.com/office/officeart/2005/8/layout/hList6"/>
    <dgm:cxn modelId="{027716D7-1EF5-4515-965F-93419B937338}" type="presParOf" srcId="{9BA6CEDA-BFE8-4A44-8BC0-47CE44B398E8}" destId="{B0F9FB15-2D2B-4FBC-9691-57B7F8DEBF8C}" srcOrd="0" destOrd="0" presId="urn:microsoft.com/office/officeart/2005/8/layout/hList6"/>
    <dgm:cxn modelId="{0FB6DC42-534D-4833-BF35-550E35518DFB}" type="presParOf" srcId="{9BA6CEDA-BFE8-4A44-8BC0-47CE44B398E8}" destId="{746ADFBF-0FE1-443D-8C2E-EF649AE31516}" srcOrd="1" destOrd="0" presId="urn:microsoft.com/office/officeart/2005/8/layout/hList6"/>
    <dgm:cxn modelId="{6942A4C3-6139-4B74-995A-39CD926665E3}" type="presParOf" srcId="{9BA6CEDA-BFE8-4A44-8BC0-47CE44B398E8}" destId="{F33F54E6-501D-48C8-A92B-7D7F46C6C64A}" srcOrd="2" destOrd="0" presId="urn:microsoft.com/office/officeart/2005/8/layout/hList6"/>
    <dgm:cxn modelId="{F55F7C23-FE26-4FA3-AE6D-C7F818FD7421}" type="presParOf" srcId="{9BA6CEDA-BFE8-4A44-8BC0-47CE44B398E8}" destId="{6D7F5929-BC7E-42CA-AC84-10616C88E3EA}" srcOrd="3" destOrd="0" presId="urn:microsoft.com/office/officeart/2005/8/layout/hList6"/>
    <dgm:cxn modelId="{A29BDE71-9715-4B16-ACCE-B4920E1A1B66}" type="presParOf" srcId="{9BA6CEDA-BFE8-4A44-8BC0-47CE44B398E8}" destId="{D78361CD-8B4B-4EA3-8EA6-B52E0AF1F605}" srcOrd="4" destOrd="0" presId="urn:microsoft.com/office/officeart/2005/8/layout/hList6"/>
    <dgm:cxn modelId="{D54C5EAE-7F14-46DA-9E4F-A325552DE739}" type="presParOf" srcId="{9BA6CEDA-BFE8-4A44-8BC0-47CE44B398E8}" destId="{9C62D639-A3A1-4553-BBE6-B63DE8A7DD63}" srcOrd="5" destOrd="0" presId="urn:microsoft.com/office/officeart/2005/8/layout/hList6"/>
    <dgm:cxn modelId="{23CB5D51-B329-458A-81EB-91398B769EF5}" type="presParOf" srcId="{9BA6CEDA-BFE8-4A44-8BC0-47CE44B398E8}" destId="{5DB17DDB-C88D-4EE1-BEE5-962B09BE228B}" srcOrd="6" destOrd="0" presId="urn:microsoft.com/office/officeart/2005/8/layout/hList6"/>
    <dgm:cxn modelId="{59988C4C-C07E-4EF2-8276-3E4B2B83E36F}" type="presParOf" srcId="{9BA6CEDA-BFE8-4A44-8BC0-47CE44B398E8}" destId="{96EB1A4F-29E6-49FE-89C4-2389334DD4C2}" srcOrd="7" destOrd="0" presId="urn:microsoft.com/office/officeart/2005/8/layout/hList6"/>
    <dgm:cxn modelId="{D90B12D7-71DA-4C69-AD88-E1585385A141}" type="presParOf" srcId="{9BA6CEDA-BFE8-4A44-8BC0-47CE44B398E8}" destId="{06823B1B-F134-4955-AF2C-287726B987C8}" srcOrd="8" destOrd="0" presId="urn:microsoft.com/office/officeart/2005/8/layout/hList6"/>
    <dgm:cxn modelId="{CC2CEEA7-0617-4655-AEA2-C1832D411A46}" type="presParOf" srcId="{9BA6CEDA-BFE8-4A44-8BC0-47CE44B398E8}" destId="{7C026DB5-149E-4DC9-B269-21E2B9F47FFB}" srcOrd="9" destOrd="0" presId="urn:microsoft.com/office/officeart/2005/8/layout/hList6"/>
    <dgm:cxn modelId="{F698D05A-6743-4096-BAB8-9D60CB9133DF}" type="presParOf" srcId="{9BA6CEDA-BFE8-4A44-8BC0-47CE44B398E8}" destId="{D57B64EE-23EF-4022-82C6-92AF637611F7}" srcOrd="10" destOrd="0" presId="urn:microsoft.com/office/officeart/2005/8/layout/hList6"/>
    <dgm:cxn modelId="{F0909523-6AEF-45F8-9761-C1278F3D331F}" type="presParOf" srcId="{9BA6CEDA-BFE8-4A44-8BC0-47CE44B398E8}" destId="{CEBD23EA-499F-4810-AB10-22F8238CFE6C}" srcOrd="11" destOrd="0" presId="urn:microsoft.com/office/officeart/2005/8/layout/hList6"/>
    <dgm:cxn modelId="{B2DD9112-C3F8-4CE7-BDD2-70B1E65B6D42}" type="presParOf" srcId="{9BA6CEDA-BFE8-4A44-8BC0-47CE44B398E8}" destId="{4C522740-96BC-4DC1-8C0A-27E969EEB140}" srcOrd="1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1D95EE-0B29-4D70-AC8F-24209181D70D}" type="doc">
      <dgm:prSet loTypeId="urn:microsoft.com/office/officeart/2011/layout/CircleProcess" loCatId="officeonline" qsTypeId="urn:microsoft.com/office/officeart/2005/8/quickstyle/simple1" qsCatId="simple" csTypeId="urn:microsoft.com/office/officeart/2005/8/colors/colorful1#3" csCatId="colorful" phldr="1"/>
      <dgm:spPr/>
      <dgm:t>
        <a:bodyPr/>
        <a:lstStyle/>
        <a:p>
          <a:endParaRPr lang="en-US"/>
        </a:p>
      </dgm:t>
    </dgm:pt>
    <dgm:pt modelId="{D65822B6-F6B2-4EE8-A66A-46C12ECC8488}">
      <dgm:prSet phldrT="[Text]" custT="1"/>
      <dgm:spPr/>
      <dgm:t>
        <a:bodyPr/>
        <a:lstStyle/>
        <a:p>
          <a:r>
            <a:rPr lang="en-US" sz="1200" dirty="0" smtClean="0"/>
            <a:t>Payer Claims Burden Reduction</a:t>
          </a:r>
          <a:endParaRPr lang="en-US" sz="1200" dirty="0"/>
        </a:p>
      </dgm:t>
    </dgm:pt>
    <dgm:pt modelId="{895D5F2B-6F27-41FA-83C0-4FFAD3CA0BD9}" type="parTrans" cxnId="{55947B5F-6DF9-4A17-A003-33FE2F642974}">
      <dgm:prSet/>
      <dgm:spPr/>
      <dgm:t>
        <a:bodyPr/>
        <a:lstStyle/>
        <a:p>
          <a:endParaRPr lang="en-US" sz="2800"/>
        </a:p>
      </dgm:t>
    </dgm:pt>
    <dgm:pt modelId="{8B908929-4416-457E-A4FA-60CA7B0E1583}" type="sibTrans" cxnId="{55947B5F-6DF9-4A17-A003-33FE2F642974}">
      <dgm:prSet/>
      <dgm:spPr/>
      <dgm:t>
        <a:bodyPr/>
        <a:lstStyle/>
        <a:p>
          <a:endParaRPr lang="en-US" sz="2800"/>
        </a:p>
      </dgm:t>
    </dgm:pt>
    <dgm:pt modelId="{42F2CD67-362C-4885-9910-94D8BD877EC9}">
      <dgm:prSet phldrT="[Text]" custT="1"/>
      <dgm:spPr/>
      <dgm:t>
        <a:bodyPr/>
        <a:lstStyle/>
        <a:p>
          <a:r>
            <a:rPr lang="en-US" sz="1200" dirty="0" smtClean="0"/>
            <a:t>Value Benefits for Members</a:t>
          </a:r>
          <a:endParaRPr lang="en-US" sz="1200" dirty="0"/>
        </a:p>
      </dgm:t>
    </dgm:pt>
    <dgm:pt modelId="{009AB774-E95A-42AD-B6E1-57DF3647ABAD}" type="parTrans" cxnId="{A0FB4DC9-0C61-4E99-960B-6D6046496632}">
      <dgm:prSet/>
      <dgm:spPr/>
      <dgm:t>
        <a:bodyPr/>
        <a:lstStyle/>
        <a:p>
          <a:endParaRPr lang="en-US" sz="2800"/>
        </a:p>
      </dgm:t>
    </dgm:pt>
    <dgm:pt modelId="{464CA32E-BE56-43D6-B44A-82ACD149F29E}" type="sibTrans" cxnId="{A0FB4DC9-0C61-4E99-960B-6D6046496632}">
      <dgm:prSet/>
      <dgm:spPr/>
      <dgm:t>
        <a:bodyPr/>
        <a:lstStyle/>
        <a:p>
          <a:endParaRPr lang="en-US" sz="2800"/>
        </a:p>
      </dgm:t>
    </dgm:pt>
    <dgm:pt modelId="{4D2B859F-D036-4E77-BD5F-43EE41402C04}">
      <dgm:prSet phldrT="[Text]" custT="1"/>
      <dgm:spPr/>
      <dgm:t>
        <a:bodyPr/>
        <a:lstStyle/>
        <a:p>
          <a:r>
            <a:rPr lang="en-US" sz="1200" dirty="0" smtClean="0"/>
            <a:t>Savings</a:t>
          </a:r>
          <a:r>
            <a:rPr lang="en-US" sz="1200" baseline="0" dirty="0" smtClean="0"/>
            <a:t> on Book of Business for Re-investment</a:t>
          </a:r>
          <a:endParaRPr lang="en-US" sz="1200" dirty="0"/>
        </a:p>
      </dgm:t>
    </dgm:pt>
    <dgm:pt modelId="{743F2346-7631-4ED8-AEB2-C9354661CC31}" type="parTrans" cxnId="{7A54EE70-B4F7-4FAD-B04C-A0A636A1663E}">
      <dgm:prSet/>
      <dgm:spPr/>
      <dgm:t>
        <a:bodyPr/>
        <a:lstStyle/>
        <a:p>
          <a:endParaRPr lang="en-US" sz="2800"/>
        </a:p>
      </dgm:t>
    </dgm:pt>
    <dgm:pt modelId="{524BD537-19F5-44D0-8EF6-28F977561BCC}" type="sibTrans" cxnId="{7A54EE70-B4F7-4FAD-B04C-A0A636A1663E}">
      <dgm:prSet/>
      <dgm:spPr/>
      <dgm:t>
        <a:bodyPr/>
        <a:lstStyle/>
        <a:p>
          <a:endParaRPr lang="en-US" sz="2800"/>
        </a:p>
      </dgm:t>
    </dgm:pt>
    <dgm:pt modelId="{FFB4FF21-4FFE-4442-8808-968FA07B0741}">
      <dgm:prSet phldrT="[Text]" custT="1"/>
      <dgm:spPr/>
      <dgm:t>
        <a:bodyPr/>
        <a:lstStyle/>
        <a:p>
          <a:r>
            <a:rPr lang="en-US" sz="1200" dirty="0" smtClean="0"/>
            <a:t>Value Based Incentives – Rewards &amp; Points </a:t>
          </a:r>
          <a:endParaRPr lang="en-US" sz="1200" dirty="0"/>
        </a:p>
      </dgm:t>
    </dgm:pt>
    <dgm:pt modelId="{60546EDE-3C97-4FD4-A580-D554BF32C6DA}" type="parTrans" cxnId="{2FAF075A-FA4C-473F-93C0-8AECDF6A8F52}">
      <dgm:prSet/>
      <dgm:spPr/>
      <dgm:t>
        <a:bodyPr/>
        <a:lstStyle/>
        <a:p>
          <a:endParaRPr lang="en-US" sz="2800"/>
        </a:p>
      </dgm:t>
    </dgm:pt>
    <dgm:pt modelId="{05695035-6C5B-447E-85EB-A5A516231320}" type="sibTrans" cxnId="{2FAF075A-FA4C-473F-93C0-8AECDF6A8F52}">
      <dgm:prSet/>
      <dgm:spPr/>
      <dgm:t>
        <a:bodyPr/>
        <a:lstStyle/>
        <a:p>
          <a:endParaRPr lang="en-US" sz="2800"/>
        </a:p>
      </dgm:t>
    </dgm:pt>
    <dgm:pt modelId="{8C431995-A94F-4054-900D-31A465CA8C6D}">
      <dgm:prSet phldrT="[Text]" custT="1"/>
      <dgm:spPr/>
      <dgm:t>
        <a:bodyPr/>
        <a:lstStyle/>
        <a:p>
          <a:r>
            <a:rPr lang="en-US" sz="1200" dirty="0" smtClean="0"/>
            <a:t>Health Improvement of Members</a:t>
          </a:r>
          <a:endParaRPr lang="en-US" sz="1200" dirty="0"/>
        </a:p>
      </dgm:t>
    </dgm:pt>
    <dgm:pt modelId="{9ED2E6DE-C407-4421-9B79-4401CF5533E5}" type="parTrans" cxnId="{85646A7D-77D4-434B-8476-9857A602D880}">
      <dgm:prSet/>
      <dgm:spPr/>
      <dgm:t>
        <a:bodyPr/>
        <a:lstStyle/>
        <a:p>
          <a:endParaRPr lang="en-US" sz="2800"/>
        </a:p>
      </dgm:t>
    </dgm:pt>
    <dgm:pt modelId="{F8924DB2-8D0C-4532-9FFE-7E70B8B54CC7}" type="sibTrans" cxnId="{85646A7D-77D4-434B-8476-9857A602D880}">
      <dgm:prSet/>
      <dgm:spPr/>
      <dgm:t>
        <a:bodyPr/>
        <a:lstStyle/>
        <a:p>
          <a:endParaRPr lang="en-US" sz="2800"/>
        </a:p>
      </dgm:t>
    </dgm:pt>
    <dgm:pt modelId="{53792A9F-9287-4B88-A436-56397D64DED5}">
      <dgm:prSet phldrT="[Text]" custT="1"/>
      <dgm:spPr/>
      <dgm:t>
        <a:bodyPr/>
        <a:lstStyle/>
        <a:p>
          <a:r>
            <a:rPr lang="en-US" sz="1200" dirty="0" smtClean="0"/>
            <a:t>Premium discount based on HS</a:t>
          </a:r>
          <a:endParaRPr lang="en-US" sz="1200" dirty="0"/>
        </a:p>
      </dgm:t>
    </dgm:pt>
    <dgm:pt modelId="{D2919981-1F64-4BA1-B4E4-C5DB8B9A5FA2}" type="parTrans" cxnId="{EC9B4509-2D5A-42A4-8DA7-5FAF151BD9B8}">
      <dgm:prSet/>
      <dgm:spPr/>
      <dgm:t>
        <a:bodyPr/>
        <a:lstStyle/>
        <a:p>
          <a:endParaRPr lang="en-US" sz="2800"/>
        </a:p>
      </dgm:t>
    </dgm:pt>
    <dgm:pt modelId="{232CACFE-F399-4CFF-8F7A-1CA6B07D9F87}" type="sibTrans" cxnId="{EC9B4509-2D5A-42A4-8DA7-5FAF151BD9B8}">
      <dgm:prSet/>
      <dgm:spPr/>
      <dgm:t>
        <a:bodyPr/>
        <a:lstStyle/>
        <a:p>
          <a:endParaRPr lang="en-US" sz="2800"/>
        </a:p>
      </dgm:t>
    </dgm:pt>
    <dgm:pt modelId="{8A26B4AA-ED2F-4448-A158-E39D3102A489}">
      <dgm:prSet phldrT="[Text]" custT="1"/>
      <dgm:spPr/>
      <dgm:t>
        <a:bodyPr/>
        <a:lstStyle/>
        <a:p>
          <a:r>
            <a:rPr lang="en-US" sz="1200" dirty="0" smtClean="0"/>
            <a:t>Better Overall Business Insight and Execution</a:t>
          </a:r>
          <a:endParaRPr lang="en-US" sz="1200" dirty="0"/>
        </a:p>
      </dgm:t>
    </dgm:pt>
    <dgm:pt modelId="{9EDC348C-C400-4CCF-AC2F-F17B6DB32618}" type="parTrans" cxnId="{7F972085-48AF-40C2-A4F7-066CC480C0DE}">
      <dgm:prSet/>
      <dgm:spPr/>
      <dgm:t>
        <a:bodyPr/>
        <a:lstStyle/>
        <a:p>
          <a:endParaRPr lang="en-US" sz="2800"/>
        </a:p>
      </dgm:t>
    </dgm:pt>
    <dgm:pt modelId="{CAF6FFD5-F11C-4693-AE8C-5992797EF148}" type="sibTrans" cxnId="{7F972085-48AF-40C2-A4F7-066CC480C0DE}">
      <dgm:prSet/>
      <dgm:spPr/>
      <dgm:t>
        <a:bodyPr/>
        <a:lstStyle/>
        <a:p>
          <a:endParaRPr lang="en-US" sz="2800"/>
        </a:p>
      </dgm:t>
    </dgm:pt>
    <dgm:pt modelId="{88C9D47B-C9B1-4657-BA4C-D87B70AABF2B}" type="pres">
      <dgm:prSet presAssocID="{281D95EE-0B29-4D70-AC8F-24209181D70D}" presName="Name0" presStyleCnt="0">
        <dgm:presLayoutVars>
          <dgm:chMax val="11"/>
          <dgm:chPref val="11"/>
          <dgm:dir/>
          <dgm:resizeHandles/>
        </dgm:presLayoutVars>
      </dgm:prSet>
      <dgm:spPr/>
      <dgm:t>
        <a:bodyPr/>
        <a:lstStyle/>
        <a:p>
          <a:endParaRPr lang="en-US"/>
        </a:p>
      </dgm:t>
    </dgm:pt>
    <dgm:pt modelId="{A63A371E-3C9C-42AF-9C68-C4510A5A36E9}" type="pres">
      <dgm:prSet presAssocID="{8A26B4AA-ED2F-4448-A158-E39D3102A489}" presName="Accent7" presStyleCnt="0"/>
      <dgm:spPr/>
    </dgm:pt>
    <dgm:pt modelId="{913A7B3E-B0C6-4FC9-B41D-136604ADECBA}" type="pres">
      <dgm:prSet presAssocID="{8A26B4AA-ED2F-4448-A158-E39D3102A489}" presName="Accent" presStyleLbl="node1" presStyleIdx="0" presStyleCnt="7"/>
      <dgm:spPr/>
    </dgm:pt>
    <dgm:pt modelId="{CF86B228-4E3F-47C7-8D56-E95CF3AA9313}" type="pres">
      <dgm:prSet presAssocID="{8A26B4AA-ED2F-4448-A158-E39D3102A489}" presName="ParentBackground7" presStyleCnt="0"/>
      <dgm:spPr/>
    </dgm:pt>
    <dgm:pt modelId="{2CBAE23B-CBA1-4AFE-A208-3791C6776628}" type="pres">
      <dgm:prSet presAssocID="{8A26B4AA-ED2F-4448-A158-E39D3102A489}" presName="ParentBackground" presStyleLbl="fgAcc1" presStyleIdx="0" presStyleCnt="7"/>
      <dgm:spPr/>
      <dgm:t>
        <a:bodyPr/>
        <a:lstStyle/>
        <a:p>
          <a:endParaRPr lang="en-US"/>
        </a:p>
      </dgm:t>
    </dgm:pt>
    <dgm:pt modelId="{FEF4B2EC-4399-4C7E-9BF1-D787267A79BC}" type="pres">
      <dgm:prSet presAssocID="{8A26B4AA-ED2F-4448-A158-E39D3102A489}" presName="Parent7" presStyleLbl="revTx" presStyleIdx="0" presStyleCnt="0">
        <dgm:presLayoutVars>
          <dgm:chMax val="1"/>
          <dgm:chPref val="1"/>
          <dgm:bulletEnabled val="1"/>
        </dgm:presLayoutVars>
      </dgm:prSet>
      <dgm:spPr/>
      <dgm:t>
        <a:bodyPr/>
        <a:lstStyle/>
        <a:p>
          <a:endParaRPr lang="en-US"/>
        </a:p>
      </dgm:t>
    </dgm:pt>
    <dgm:pt modelId="{8493A647-15EF-4BC9-BCF9-C4983B555452}" type="pres">
      <dgm:prSet presAssocID="{53792A9F-9287-4B88-A436-56397D64DED5}" presName="Accent6" presStyleCnt="0"/>
      <dgm:spPr/>
    </dgm:pt>
    <dgm:pt modelId="{BDAD2A0E-5B2F-455A-84C0-D21AB3063A28}" type="pres">
      <dgm:prSet presAssocID="{53792A9F-9287-4B88-A436-56397D64DED5}" presName="Accent" presStyleLbl="node1" presStyleIdx="1" presStyleCnt="7"/>
      <dgm:spPr/>
    </dgm:pt>
    <dgm:pt modelId="{BA52FFC8-5A78-488A-9409-31C517154FFC}" type="pres">
      <dgm:prSet presAssocID="{53792A9F-9287-4B88-A436-56397D64DED5}" presName="ParentBackground6" presStyleCnt="0"/>
      <dgm:spPr/>
    </dgm:pt>
    <dgm:pt modelId="{0A32F101-71D7-4314-BE5E-41237E173F42}" type="pres">
      <dgm:prSet presAssocID="{53792A9F-9287-4B88-A436-56397D64DED5}" presName="ParentBackground" presStyleLbl="fgAcc1" presStyleIdx="1" presStyleCnt="7"/>
      <dgm:spPr/>
      <dgm:t>
        <a:bodyPr/>
        <a:lstStyle/>
        <a:p>
          <a:endParaRPr lang="en-US"/>
        </a:p>
      </dgm:t>
    </dgm:pt>
    <dgm:pt modelId="{06AAB380-ECAF-47EF-BB2D-E3EAA4501CE3}" type="pres">
      <dgm:prSet presAssocID="{53792A9F-9287-4B88-A436-56397D64DED5}" presName="Parent6" presStyleLbl="revTx" presStyleIdx="0" presStyleCnt="0">
        <dgm:presLayoutVars>
          <dgm:chMax val="1"/>
          <dgm:chPref val="1"/>
          <dgm:bulletEnabled val="1"/>
        </dgm:presLayoutVars>
      </dgm:prSet>
      <dgm:spPr/>
      <dgm:t>
        <a:bodyPr/>
        <a:lstStyle/>
        <a:p>
          <a:endParaRPr lang="en-US"/>
        </a:p>
      </dgm:t>
    </dgm:pt>
    <dgm:pt modelId="{958F7EAA-F499-469A-889C-270CADDE5E62}" type="pres">
      <dgm:prSet presAssocID="{8C431995-A94F-4054-900D-31A465CA8C6D}" presName="Accent5" presStyleCnt="0"/>
      <dgm:spPr/>
    </dgm:pt>
    <dgm:pt modelId="{7DAFC8D5-E1DC-4D88-BB91-4A93570E0D37}" type="pres">
      <dgm:prSet presAssocID="{8C431995-A94F-4054-900D-31A465CA8C6D}" presName="Accent" presStyleLbl="node1" presStyleIdx="2" presStyleCnt="7"/>
      <dgm:spPr/>
    </dgm:pt>
    <dgm:pt modelId="{CE55D5AB-2290-42E9-8714-6B08EEF5FD09}" type="pres">
      <dgm:prSet presAssocID="{8C431995-A94F-4054-900D-31A465CA8C6D}" presName="ParentBackground5" presStyleCnt="0"/>
      <dgm:spPr/>
    </dgm:pt>
    <dgm:pt modelId="{23D7F6E1-1F1F-47AA-A88C-32F6480049B0}" type="pres">
      <dgm:prSet presAssocID="{8C431995-A94F-4054-900D-31A465CA8C6D}" presName="ParentBackground" presStyleLbl="fgAcc1" presStyleIdx="2" presStyleCnt="7"/>
      <dgm:spPr/>
      <dgm:t>
        <a:bodyPr/>
        <a:lstStyle/>
        <a:p>
          <a:endParaRPr lang="en-US"/>
        </a:p>
      </dgm:t>
    </dgm:pt>
    <dgm:pt modelId="{6EBFED96-4435-47C2-82BD-2E8558D6930B}" type="pres">
      <dgm:prSet presAssocID="{8C431995-A94F-4054-900D-31A465CA8C6D}" presName="Parent5" presStyleLbl="revTx" presStyleIdx="0" presStyleCnt="0">
        <dgm:presLayoutVars>
          <dgm:chMax val="1"/>
          <dgm:chPref val="1"/>
          <dgm:bulletEnabled val="1"/>
        </dgm:presLayoutVars>
      </dgm:prSet>
      <dgm:spPr/>
      <dgm:t>
        <a:bodyPr/>
        <a:lstStyle/>
        <a:p>
          <a:endParaRPr lang="en-US"/>
        </a:p>
      </dgm:t>
    </dgm:pt>
    <dgm:pt modelId="{92AD88E0-F9D7-4795-9CF5-03290C0FBD0B}" type="pres">
      <dgm:prSet presAssocID="{FFB4FF21-4FFE-4442-8808-968FA07B0741}" presName="Accent4" presStyleCnt="0"/>
      <dgm:spPr/>
    </dgm:pt>
    <dgm:pt modelId="{F082DF44-FC08-48A9-B73B-2292ABAB5F91}" type="pres">
      <dgm:prSet presAssocID="{FFB4FF21-4FFE-4442-8808-968FA07B0741}" presName="Accent" presStyleLbl="node1" presStyleIdx="3" presStyleCnt="7"/>
      <dgm:spPr/>
    </dgm:pt>
    <dgm:pt modelId="{0157ECAB-697E-4CE9-BF1B-6A6100C0516C}" type="pres">
      <dgm:prSet presAssocID="{FFB4FF21-4FFE-4442-8808-968FA07B0741}" presName="ParentBackground4" presStyleCnt="0"/>
      <dgm:spPr/>
    </dgm:pt>
    <dgm:pt modelId="{C52E4440-1589-4D6F-A71C-0C8EB622E3B2}" type="pres">
      <dgm:prSet presAssocID="{FFB4FF21-4FFE-4442-8808-968FA07B0741}" presName="ParentBackground" presStyleLbl="fgAcc1" presStyleIdx="3" presStyleCnt="7"/>
      <dgm:spPr/>
      <dgm:t>
        <a:bodyPr/>
        <a:lstStyle/>
        <a:p>
          <a:endParaRPr lang="en-US"/>
        </a:p>
      </dgm:t>
    </dgm:pt>
    <dgm:pt modelId="{04BD0A13-46BB-407C-B5A2-C29604501AA4}" type="pres">
      <dgm:prSet presAssocID="{FFB4FF21-4FFE-4442-8808-968FA07B0741}" presName="Parent4" presStyleLbl="revTx" presStyleIdx="0" presStyleCnt="0">
        <dgm:presLayoutVars>
          <dgm:chMax val="1"/>
          <dgm:chPref val="1"/>
          <dgm:bulletEnabled val="1"/>
        </dgm:presLayoutVars>
      </dgm:prSet>
      <dgm:spPr/>
      <dgm:t>
        <a:bodyPr/>
        <a:lstStyle/>
        <a:p>
          <a:endParaRPr lang="en-US"/>
        </a:p>
      </dgm:t>
    </dgm:pt>
    <dgm:pt modelId="{A940670B-53A3-4FBD-9BB9-DA0D7E9E0163}" type="pres">
      <dgm:prSet presAssocID="{4D2B859F-D036-4E77-BD5F-43EE41402C04}" presName="Accent3" presStyleCnt="0"/>
      <dgm:spPr/>
    </dgm:pt>
    <dgm:pt modelId="{2AA59C11-81A6-4673-B8AD-828D9C2910DC}" type="pres">
      <dgm:prSet presAssocID="{4D2B859F-D036-4E77-BD5F-43EE41402C04}" presName="Accent" presStyleLbl="node1" presStyleIdx="4" presStyleCnt="7"/>
      <dgm:spPr/>
    </dgm:pt>
    <dgm:pt modelId="{7D638909-2BC5-4E0C-BB50-85422017936B}" type="pres">
      <dgm:prSet presAssocID="{4D2B859F-D036-4E77-BD5F-43EE41402C04}" presName="ParentBackground3" presStyleCnt="0"/>
      <dgm:spPr/>
    </dgm:pt>
    <dgm:pt modelId="{1A012427-31E7-42F0-96AC-3E328EBAE691}" type="pres">
      <dgm:prSet presAssocID="{4D2B859F-D036-4E77-BD5F-43EE41402C04}" presName="ParentBackground" presStyleLbl="fgAcc1" presStyleIdx="4" presStyleCnt="7"/>
      <dgm:spPr/>
      <dgm:t>
        <a:bodyPr/>
        <a:lstStyle/>
        <a:p>
          <a:endParaRPr lang="en-US"/>
        </a:p>
      </dgm:t>
    </dgm:pt>
    <dgm:pt modelId="{DA4CEEBD-82BB-4F27-9710-C5B472216573}" type="pres">
      <dgm:prSet presAssocID="{4D2B859F-D036-4E77-BD5F-43EE41402C04}" presName="Parent3" presStyleLbl="revTx" presStyleIdx="0" presStyleCnt="0">
        <dgm:presLayoutVars>
          <dgm:chMax val="1"/>
          <dgm:chPref val="1"/>
          <dgm:bulletEnabled val="1"/>
        </dgm:presLayoutVars>
      </dgm:prSet>
      <dgm:spPr/>
      <dgm:t>
        <a:bodyPr/>
        <a:lstStyle/>
        <a:p>
          <a:endParaRPr lang="en-US"/>
        </a:p>
      </dgm:t>
    </dgm:pt>
    <dgm:pt modelId="{AF37C87E-FE60-4883-BFDB-62F167BB9692}" type="pres">
      <dgm:prSet presAssocID="{42F2CD67-362C-4885-9910-94D8BD877EC9}" presName="Accent2" presStyleCnt="0"/>
      <dgm:spPr/>
    </dgm:pt>
    <dgm:pt modelId="{89F1A2FB-2B8E-44E2-BF47-A403ED4D2A86}" type="pres">
      <dgm:prSet presAssocID="{42F2CD67-362C-4885-9910-94D8BD877EC9}" presName="Accent" presStyleLbl="node1" presStyleIdx="5" presStyleCnt="7"/>
      <dgm:spPr/>
    </dgm:pt>
    <dgm:pt modelId="{4EDEFEBD-4995-415A-BF97-7CD1A0986410}" type="pres">
      <dgm:prSet presAssocID="{42F2CD67-362C-4885-9910-94D8BD877EC9}" presName="ParentBackground2" presStyleCnt="0"/>
      <dgm:spPr/>
    </dgm:pt>
    <dgm:pt modelId="{9B9B879B-D946-44E8-A4BB-C9DF523A8908}" type="pres">
      <dgm:prSet presAssocID="{42F2CD67-362C-4885-9910-94D8BD877EC9}" presName="ParentBackground" presStyleLbl="fgAcc1" presStyleIdx="5" presStyleCnt="7"/>
      <dgm:spPr/>
      <dgm:t>
        <a:bodyPr/>
        <a:lstStyle/>
        <a:p>
          <a:endParaRPr lang="en-US"/>
        </a:p>
      </dgm:t>
    </dgm:pt>
    <dgm:pt modelId="{D75F27C3-7F00-4CE6-8DB7-8D73B43C18B3}" type="pres">
      <dgm:prSet presAssocID="{42F2CD67-362C-4885-9910-94D8BD877EC9}" presName="Parent2" presStyleLbl="revTx" presStyleIdx="0" presStyleCnt="0">
        <dgm:presLayoutVars>
          <dgm:chMax val="1"/>
          <dgm:chPref val="1"/>
          <dgm:bulletEnabled val="1"/>
        </dgm:presLayoutVars>
      </dgm:prSet>
      <dgm:spPr/>
      <dgm:t>
        <a:bodyPr/>
        <a:lstStyle/>
        <a:p>
          <a:endParaRPr lang="en-US"/>
        </a:p>
      </dgm:t>
    </dgm:pt>
    <dgm:pt modelId="{FB5B7EE8-7ABB-4194-9E88-81A642CA36E0}" type="pres">
      <dgm:prSet presAssocID="{D65822B6-F6B2-4EE8-A66A-46C12ECC8488}" presName="Accent1" presStyleCnt="0"/>
      <dgm:spPr/>
    </dgm:pt>
    <dgm:pt modelId="{67E29B20-B506-4C1B-93A0-39656B56A527}" type="pres">
      <dgm:prSet presAssocID="{D65822B6-F6B2-4EE8-A66A-46C12ECC8488}" presName="Accent" presStyleLbl="node1" presStyleIdx="6" presStyleCnt="7"/>
      <dgm:spPr/>
    </dgm:pt>
    <dgm:pt modelId="{05BDB84E-9A55-4A77-8E17-A14D3897C98F}" type="pres">
      <dgm:prSet presAssocID="{D65822B6-F6B2-4EE8-A66A-46C12ECC8488}" presName="ParentBackground1" presStyleCnt="0"/>
      <dgm:spPr/>
    </dgm:pt>
    <dgm:pt modelId="{0B3DF6EB-A32C-4CAB-9506-DFCF2FC91424}" type="pres">
      <dgm:prSet presAssocID="{D65822B6-F6B2-4EE8-A66A-46C12ECC8488}" presName="ParentBackground" presStyleLbl="fgAcc1" presStyleIdx="6" presStyleCnt="7"/>
      <dgm:spPr/>
      <dgm:t>
        <a:bodyPr/>
        <a:lstStyle/>
        <a:p>
          <a:endParaRPr lang="en-US"/>
        </a:p>
      </dgm:t>
    </dgm:pt>
    <dgm:pt modelId="{C81D11AE-57EF-43EC-BBB1-2347C05F2F25}" type="pres">
      <dgm:prSet presAssocID="{D65822B6-F6B2-4EE8-A66A-46C12ECC8488}" presName="Parent1" presStyleLbl="revTx" presStyleIdx="0" presStyleCnt="0">
        <dgm:presLayoutVars>
          <dgm:chMax val="1"/>
          <dgm:chPref val="1"/>
          <dgm:bulletEnabled val="1"/>
        </dgm:presLayoutVars>
      </dgm:prSet>
      <dgm:spPr/>
      <dgm:t>
        <a:bodyPr/>
        <a:lstStyle/>
        <a:p>
          <a:endParaRPr lang="en-US"/>
        </a:p>
      </dgm:t>
    </dgm:pt>
  </dgm:ptLst>
  <dgm:cxnLst>
    <dgm:cxn modelId="{0B3B0E4A-DB9A-41C5-B217-0A8EBB66F7BE}" type="presOf" srcId="{4D2B859F-D036-4E77-BD5F-43EE41402C04}" destId="{1A012427-31E7-42F0-96AC-3E328EBAE691}" srcOrd="0" destOrd="0" presId="urn:microsoft.com/office/officeart/2011/layout/CircleProcess"/>
    <dgm:cxn modelId="{852A4B0F-C1BE-4093-97AE-982372C10092}" type="presOf" srcId="{FFB4FF21-4FFE-4442-8808-968FA07B0741}" destId="{C52E4440-1589-4D6F-A71C-0C8EB622E3B2}" srcOrd="0" destOrd="0" presId="urn:microsoft.com/office/officeart/2011/layout/CircleProcess"/>
    <dgm:cxn modelId="{ADA263D5-0147-492A-96BC-F0372DA47B63}" type="presOf" srcId="{53792A9F-9287-4B88-A436-56397D64DED5}" destId="{0A32F101-71D7-4314-BE5E-41237E173F42}" srcOrd="0" destOrd="0" presId="urn:microsoft.com/office/officeart/2011/layout/CircleProcess"/>
    <dgm:cxn modelId="{CF5A7DBA-FB92-4581-8B85-22CD73FC5607}" type="presOf" srcId="{8C431995-A94F-4054-900D-31A465CA8C6D}" destId="{6EBFED96-4435-47C2-82BD-2E8558D6930B}" srcOrd="1" destOrd="0" presId="urn:microsoft.com/office/officeart/2011/layout/CircleProcess"/>
    <dgm:cxn modelId="{EC9B4509-2D5A-42A4-8DA7-5FAF151BD9B8}" srcId="{281D95EE-0B29-4D70-AC8F-24209181D70D}" destId="{53792A9F-9287-4B88-A436-56397D64DED5}" srcOrd="5" destOrd="0" parTransId="{D2919981-1F64-4BA1-B4E4-C5DB8B9A5FA2}" sibTransId="{232CACFE-F399-4CFF-8F7A-1CA6B07D9F87}"/>
    <dgm:cxn modelId="{2FAF075A-FA4C-473F-93C0-8AECDF6A8F52}" srcId="{281D95EE-0B29-4D70-AC8F-24209181D70D}" destId="{FFB4FF21-4FFE-4442-8808-968FA07B0741}" srcOrd="3" destOrd="0" parTransId="{60546EDE-3C97-4FD4-A580-D554BF32C6DA}" sibTransId="{05695035-6C5B-447E-85EB-A5A516231320}"/>
    <dgm:cxn modelId="{A68496ED-B05B-4CC2-B13B-A42B87DB7572}" type="presOf" srcId="{281D95EE-0B29-4D70-AC8F-24209181D70D}" destId="{88C9D47B-C9B1-4657-BA4C-D87B70AABF2B}" srcOrd="0" destOrd="0" presId="urn:microsoft.com/office/officeart/2011/layout/CircleProcess"/>
    <dgm:cxn modelId="{7F972085-48AF-40C2-A4F7-066CC480C0DE}" srcId="{281D95EE-0B29-4D70-AC8F-24209181D70D}" destId="{8A26B4AA-ED2F-4448-A158-E39D3102A489}" srcOrd="6" destOrd="0" parTransId="{9EDC348C-C400-4CCF-AC2F-F17B6DB32618}" sibTransId="{CAF6FFD5-F11C-4693-AE8C-5992797EF148}"/>
    <dgm:cxn modelId="{959278C8-4F01-41D4-842E-7181C6AD9CC4}" type="presOf" srcId="{D65822B6-F6B2-4EE8-A66A-46C12ECC8488}" destId="{C81D11AE-57EF-43EC-BBB1-2347C05F2F25}" srcOrd="1" destOrd="0" presId="urn:microsoft.com/office/officeart/2011/layout/CircleProcess"/>
    <dgm:cxn modelId="{F90A56AF-24E8-4A01-A1A8-F55D72718188}" type="presOf" srcId="{8A26B4AA-ED2F-4448-A158-E39D3102A489}" destId="{2CBAE23B-CBA1-4AFE-A208-3791C6776628}" srcOrd="0" destOrd="0" presId="urn:microsoft.com/office/officeart/2011/layout/CircleProcess"/>
    <dgm:cxn modelId="{692215B6-BD93-4BFB-ADB6-6E79BBAED438}" type="presOf" srcId="{8A26B4AA-ED2F-4448-A158-E39D3102A489}" destId="{FEF4B2EC-4399-4C7E-9BF1-D787267A79BC}" srcOrd="1" destOrd="0" presId="urn:microsoft.com/office/officeart/2011/layout/CircleProcess"/>
    <dgm:cxn modelId="{55947B5F-6DF9-4A17-A003-33FE2F642974}" srcId="{281D95EE-0B29-4D70-AC8F-24209181D70D}" destId="{D65822B6-F6B2-4EE8-A66A-46C12ECC8488}" srcOrd="0" destOrd="0" parTransId="{895D5F2B-6F27-41FA-83C0-4FFAD3CA0BD9}" sibTransId="{8B908929-4416-457E-A4FA-60CA7B0E1583}"/>
    <dgm:cxn modelId="{78573D42-03BC-4D37-B358-53130E52B582}" type="presOf" srcId="{4D2B859F-D036-4E77-BD5F-43EE41402C04}" destId="{DA4CEEBD-82BB-4F27-9710-C5B472216573}" srcOrd="1" destOrd="0" presId="urn:microsoft.com/office/officeart/2011/layout/CircleProcess"/>
    <dgm:cxn modelId="{A0FB4DC9-0C61-4E99-960B-6D6046496632}" srcId="{281D95EE-0B29-4D70-AC8F-24209181D70D}" destId="{42F2CD67-362C-4885-9910-94D8BD877EC9}" srcOrd="1" destOrd="0" parTransId="{009AB774-E95A-42AD-B6E1-57DF3647ABAD}" sibTransId="{464CA32E-BE56-43D6-B44A-82ACD149F29E}"/>
    <dgm:cxn modelId="{54BF3CC3-72B8-443E-827F-6FB30A3CCDDE}" type="presOf" srcId="{42F2CD67-362C-4885-9910-94D8BD877EC9}" destId="{D75F27C3-7F00-4CE6-8DB7-8D73B43C18B3}" srcOrd="1" destOrd="0" presId="urn:microsoft.com/office/officeart/2011/layout/CircleProcess"/>
    <dgm:cxn modelId="{3E6EEE5F-EF45-4CC4-B9A6-E3BE1691CE26}" type="presOf" srcId="{D65822B6-F6B2-4EE8-A66A-46C12ECC8488}" destId="{0B3DF6EB-A32C-4CAB-9506-DFCF2FC91424}" srcOrd="0" destOrd="0" presId="urn:microsoft.com/office/officeart/2011/layout/CircleProcess"/>
    <dgm:cxn modelId="{70E893B2-FF93-4AC0-B0F0-5546F5BF074B}" type="presOf" srcId="{FFB4FF21-4FFE-4442-8808-968FA07B0741}" destId="{04BD0A13-46BB-407C-B5A2-C29604501AA4}" srcOrd="1" destOrd="0" presId="urn:microsoft.com/office/officeart/2011/layout/CircleProcess"/>
    <dgm:cxn modelId="{85646A7D-77D4-434B-8476-9857A602D880}" srcId="{281D95EE-0B29-4D70-AC8F-24209181D70D}" destId="{8C431995-A94F-4054-900D-31A465CA8C6D}" srcOrd="4" destOrd="0" parTransId="{9ED2E6DE-C407-4421-9B79-4401CF5533E5}" sibTransId="{F8924DB2-8D0C-4532-9FFE-7E70B8B54CC7}"/>
    <dgm:cxn modelId="{4C344463-A972-47FA-B88E-D8508A24D9A7}" type="presOf" srcId="{8C431995-A94F-4054-900D-31A465CA8C6D}" destId="{23D7F6E1-1F1F-47AA-A88C-32F6480049B0}" srcOrd="0" destOrd="0" presId="urn:microsoft.com/office/officeart/2011/layout/CircleProcess"/>
    <dgm:cxn modelId="{7A54EE70-B4F7-4FAD-B04C-A0A636A1663E}" srcId="{281D95EE-0B29-4D70-AC8F-24209181D70D}" destId="{4D2B859F-D036-4E77-BD5F-43EE41402C04}" srcOrd="2" destOrd="0" parTransId="{743F2346-7631-4ED8-AEB2-C9354661CC31}" sibTransId="{524BD537-19F5-44D0-8EF6-28F977561BCC}"/>
    <dgm:cxn modelId="{D5420435-E6A8-428B-B3E4-4409CD62B5B2}" type="presOf" srcId="{53792A9F-9287-4B88-A436-56397D64DED5}" destId="{06AAB380-ECAF-47EF-BB2D-E3EAA4501CE3}" srcOrd="1" destOrd="0" presId="urn:microsoft.com/office/officeart/2011/layout/CircleProcess"/>
    <dgm:cxn modelId="{ECDEC4DB-A5F9-4B6F-BAF3-8F9134CD581A}" type="presOf" srcId="{42F2CD67-362C-4885-9910-94D8BD877EC9}" destId="{9B9B879B-D946-44E8-A4BB-C9DF523A8908}" srcOrd="0" destOrd="0" presId="urn:microsoft.com/office/officeart/2011/layout/CircleProcess"/>
    <dgm:cxn modelId="{E01A2EF1-CD01-403D-AEE9-C50DB4B47AB0}" type="presParOf" srcId="{88C9D47B-C9B1-4657-BA4C-D87B70AABF2B}" destId="{A63A371E-3C9C-42AF-9C68-C4510A5A36E9}" srcOrd="0" destOrd="0" presId="urn:microsoft.com/office/officeart/2011/layout/CircleProcess"/>
    <dgm:cxn modelId="{A7D8292B-1AF8-45A9-AD83-0156869D662C}" type="presParOf" srcId="{A63A371E-3C9C-42AF-9C68-C4510A5A36E9}" destId="{913A7B3E-B0C6-4FC9-B41D-136604ADECBA}" srcOrd="0" destOrd="0" presId="urn:microsoft.com/office/officeart/2011/layout/CircleProcess"/>
    <dgm:cxn modelId="{BF7CB7FF-774F-44B6-9063-C8B734512B76}" type="presParOf" srcId="{88C9D47B-C9B1-4657-BA4C-D87B70AABF2B}" destId="{CF86B228-4E3F-47C7-8D56-E95CF3AA9313}" srcOrd="1" destOrd="0" presId="urn:microsoft.com/office/officeart/2011/layout/CircleProcess"/>
    <dgm:cxn modelId="{8913EF04-9A9E-4B18-B0A5-361EECEBFD75}" type="presParOf" srcId="{CF86B228-4E3F-47C7-8D56-E95CF3AA9313}" destId="{2CBAE23B-CBA1-4AFE-A208-3791C6776628}" srcOrd="0" destOrd="0" presId="urn:microsoft.com/office/officeart/2011/layout/CircleProcess"/>
    <dgm:cxn modelId="{0F29F21E-C4CB-41E8-ACED-654A65F6399B}" type="presParOf" srcId="{88C9D47B-C9B1-4657-BA4C-D87B70AABF2B}" destId="{FEF4B2EC-4399-4C7E-9BF1-D787267A79BC}" srcOrd="2" destOrd="0" presId="urn:microsoft.com/office/officeart/2011/layout/CircleProcess"/>
    <dgm:cxn modelId="{C559BC97-1B82-4EE1-A7B9-FF290FFD15A5}" type="presParOf" srcId="{88C9D47B-C9B1-4657-BA4C-D87B70AABF2B}" destId="{8493A647-15EF-4BC9-BCF9-C4983B555452}" srcOrd="3" destOrd="0" presId="urn:microsoft.com/office/officeart/2011/layout/CircleProcess"/>
    <dgm:cxn modelId="{4802B3B0-68C9-4B5D-B13B-0958103DBD33}" type="presParOf" srcId="{8493A647-15EF-4BC9-BCF9-C4983B555452}" destId="{BDAD2A0E-5B2F-455A-84C0-D21AB3063A28}" srcOrd="0" destOrd="0" presId="urn:microsoft.com/office/officeart/2011/layout/CircleProcess"/>
    <dgm:cxn modelId="{3F2D2CEA-4AD2-4EEE-B87B-06F9C0C443B5}" type="presParOf" srcId="{88C9D47B-C9B1-4657-BA4C-D87B70AABF2B}" destId="{BA52FFC8-5A78-488A-9409-31C517154FFC}" srcOrd="4" destOrd="0" presId="urn:microsoft.com/office/officeart/2011/layout/CircleProcess"/>
    <dgm:cxn modelId="{F001BB60-200A-4A7F-A41A-7525787EF4CB}" type="presParOf" srcId="{BA52FFC8-5A78-488A-9409-31C517154FFC}" destId="{0A32F101-71D7-4314-BE5E-41237E173F42}" srcOrd="0" destOrd="0" presId="urn:microsoft.com/office/officeart/2011/layout/CircleProcess"/>
    <dgm:cxn modelId="{1F1992B5-C605-40D7-AAED-9D4A33FDE9A0}" type="presParOf" srcId="{88C9D47B-C9B1-4657-BA4C-D87B70AABF2B}" destId="{06AAB380-ECAF-47EF-BB2D-E3EAA4501CE3}" srcOrd="5" destOrd="0" presId="urn:microsoft.com/office/officeart/2011/layout/CircleProcess"/>
    <dgm:cxn modelId="{1019279B-222D-4A2D-A228-706F083034F2}" type="presParOf" srcId="{88C9D47B-C9B1-4657-BA4C-D87B70AABF2B}" destId="{958F7EAA-F499-469A-889C-270CADDE5E62}" srcOrd="6" destOrd="0" presId="urn:microsoft.com/office/officeart/2011/layout/CircleProcess"/>
    <dgm:cxn modelId="{CD0D3E00-8599-4A56-A237-EE93D79D109F}" type="presParOf" srcId="{958F7EAA-F499-469A-889C-270CADDE5E62}" destId="{7DAFC8D5-E1DC-4D88-BB91-4A93570E0D37}" srcOrd="0" destOrd="0" presId="urn:microsoft.com/office/officeart/2011/layout/CircleProcess"/>
    <dgm:cxn modelId="{DDA7F838-04DC-49EC-9B73-C23886167058}" type="presParOf" srcId="{88C9D47B-C9B1-4657-BA4C-D87B70AABF2B}" destId="{CE55D5AB-2290-42E9-8714-6B08EEF5FD09}" srcOrd="7" destOrd="0" presId="urn:microsoft.com/office/officeart/2011/layout/CircleProcess"/>
    <dgm:cxn modelId="{7D5FBBA6-FCA7-4E44-BE5C-5533EA80BEBB}" type="presParOf" srcId="{CE55D5AB-2290-42E9-8714-6B08EEF5FD09}" destId="{23D7F6E1-1F1F-47AA-A88C-32F6480049B0}" srcOrd="0" destOrd="0" presId="urn:microsoft.com/office/officeart/2011/layout/CircleProcess"/>
    <dgm:cxn modelId="{A529F808-89D8-4A7A-96D7-33D0931CD512}" type="presParOf" srcId="{88C9D47B-C9B1-4657-BA4C-D87B70AABF2B}" destId="{6EBFED96-4435-47C2-82BD-2E8558D6930B}" srcOrd="8" destOrd="0" presId="urn:microsoft.com/office/officeart/2011/layout/CircleProcess"/>
    <dgm:cxn modelId="{592E4151-8FDC-4DA7-8503-9EFE22239617}" type="presParOf" srcId="{88C9D47B-C9B1-4657-BA4C-D87B70AABF2B}" destId="{92AD88E0-F9D7-4795-9CF5-03290C0FBD0B}" srcOrd="9" destOrd="0" presId="urn:microsoft.com/office/officeart/2011/layout/CircleProcess"/>
    <dgm:cxn modelId="{69ED6114-E4FF-4AE8-B35E-60F0FFE5FFB6}" type="presParOf" srcId="{92AD88E0-F9D7-4795-9CF5-03290C0FBD0B}" destId="{F082DF44-FC08-48A9-B73B-2292ABAB5F91}" srcOrd="0" destOrd="0" presId="urn:microsoft.com/office/officeart/2011/layout/CircleProcess"/>
    <dgm:cxn modelId="{BE0F8294-0226-49E4-B63B-0776CFE53BD0}" type="presParOf" srcId="{88C9D47B-C9B1-4657-BA4C-D87B70AABF2B}" destId="{0157ECAB-697E-4CE9-BF1B-6A6100C0516C}" srcOrd="10" destOrd="0" presId="urn:microsoft.com/office/officeart/2011/layout/CircleProcess"/>
    <dgm:cxn modelId="{0F23A051-5013-41CB-934A-39C40E855488}" type="presParOf" srcId="{0157ECAB-697E-4CE9-BF1B-6A6100C0516C}" destId="{C52E4440-1589-4D6F-A71C-0C8EB622E3B2}" srcOrd="0" destOrd="0" presId="urn:microsoft.com/office/officeart/2011/layout/CircleProcess"/>
    <dgm:cxn modelId="{FB9CD7F0-2D36-4786-8DA2-0FE68DB263B4}" type="presParOf" srcId="{88C9D47B-C9B1-4657-BA4C-D87B70AABF2B}" destId="{04BD0A13-46BB-407C-B5A2-C29604501AA4}" srcOrd="11" destOrd="0" presId="urn:microsoft.com/office/officeart/2011/layout/CircleProcess"/>
    <dgm:cxn modelId="{64A28829-83B7-4A60-BF9E-481424604993}" type="presParOf" srcId="{88C9D47B-C9B1-4657-BA4C-D87B70AABF2B}" destId="{A940670B-53A3-4FBD-9BB9-DA0D7E9E0163}" srcOrd="12" destOrd="0" presId="urn:microsoft.com/office/officeart/2011/layout/CircleProcess"/>
    <dgm:cxn modelId="{A228A9EA-C409-4AD9-A85C-841424C962F7}" type="presParOf" srcId="{A940670B-53A3-4FBD-9BB9-DA0D7E9E0163}" destId="{2AA59C11-81A6-4673-B8AD-828D9C2910DC}" srcOrd="0" destOrd="0" presId="urn:microsoft.com/office/officeart/2011/layout/CircleProcess"/>
    <dgm:cxn modelId="{8645510C-37B5-4A15-87D8-C2E60DA325EB}" type="presParOf" srcId="{88C9D47B-C9B1-4657-BA4C-D87B70AABF2B}" destId="{7D638909-2BC5-4E0C-BB50-85422017936B}" srcOrd="13" destOrd="0" presId="urn:microsoft.com/office/officeart/2011/layout/CircleProcess"/>
    <dgm:cxn modelId="{2A6D1262-D092-46B3-ACEF-527CDC7B200D}" type="presParOf" srcId="{7D638909-2BC5-4E0C-BB50-85422017936B}" destId="{1A012427-31E7-42F0-96AC-3E328EBAE691}" srcOrd="0" destOrd="0" presId="urn:microsoft.com/office/officeart/2011/layout/CircleProcess"/>
    <dgm:cxn modelId="{8C0F1003-FF4E-4A7A-A33B-19C96A53ED4E}" type="presParOf" srcId="{88C9D47B-C9B1-4657-BA4C-D87B70AABF2B}" destId="{DA4CEEBD-82BB-4F27-9710-C5B472216573}" srcOrd="14" destOrd="0" presId="urn:microsoft.com/office/officeart/2011/layout/CircleProcess"/>
    <dgm:cxn modelId="{C43CF995-69C9-45DA-869E-27BD9EBDFE84}" type="presParOf" srcId="{88C9D47B-C9B1-4657-BA4C-D87B70AABF2B}" destId="{AF37C87E-FE60-4883-BFDB-62F167BB9692}" srcOrd="15" destOrd="0" presId="urn:microsoft.com/office/officeart/2011/layout/CircleProcess"/>
    <dgm:cxn modelId="{29D47C4E-8FAB-48C4-86AF-892F813F21AB}" type="presParOf" srcId="{AF37C87E-FE60-4883-BFDB-62F167BB9692}" destId="{89F1A2FB-2B8E-44E2-BF47-A403ED4D2A86}" srcOrd="0" destOrd="0" presId="urn:microsoft.com/office/officeart/2011/layout/CircleProcess"/>
    <dgm:cxn modelId="{9745467B-EE53-4730-9A35-C64E247A7F41}" type="presParOf" srcId="{88C9D47B-C9B1-4657-BA4C-D87B70AABF2B}" destId="{4EDEFEBD-4995-415A-BF97-7CD1A0986410}" srcOrd="16" destOrd="0" presId="urn:microsoft.com/office/officeart/2011/layout/CircleProcess"/>
    <dgm:cxn modelId="{3AE3DB5D-53F4-455B-98BE-94D0E8133F68}" type="presParOf" srcId="{4EDEFEBD-4995-415A-BF97-7CD1A0986410}" destId="{9B9B879B-D946-44E8-A4BB-C9DF523A8908}" srcOrd="0" destOrd="0" presId="urn:microsoft.com/office/officeart/2011/layout/CircleProcess"/>
    <dgm:cxn modelId="{279D9CAC-8C18-45CD-9D49-79EE65DC19DC}" type="presParOf" srcId="{88C9D47B-C9B1-4657-BA4C-D87B70AABF2B}" destId="{D75F27C3-7F00-4CE6-8DB7-8D73B43C18B3}" srcOrd="17" destOrd="0" presId="urn:microsoft.com/office/officeart/2011/layout/CircleProcess"/>
    <dgm:cxn modelId="{9495BBD3-ADBD-4425-9300-3F642171AA62}" type="presParOf" srcId="{88C9D47B-C9B1-4657-BA4C-D87B70AABF2B}" destId="{FB5B7EE8-7ABB-4194-9E88-81A642CA36E0}" srcOrd="18" destOrd="0" presId="urn:microsoft.com/office/officeart/2011/layout/CircleProcess"/>
    <dgm:cxn modelId="{0E191368-A79E-4F3F-8C63-7ACBC4BF4613}" type="presParOf" srcId="{FB5B7EE8-7ABB-4194-9E88-81A642CA36E0}" destId="{67E29B20-B506-4C1B-93A0-39656B56A527}" srcOrd="0" destOrd="0" presId="urn:microsoft.com/office/officeart/2011/layout/CircleProcess"/>
    <dgm:cxn modelId="{40D2A073-87B2-426E-A6F4-6CE5C724CF43}" type="presParOf" srcId="{88C9D47B-C9B1-4657-BA4C-D87B70AABF2B}" destId="{05BDB84E-9A55-4A77-8E17-A14D3897C98F}" srcOrd="19" destOrd="0" presId="urn:microsoft.com/office/officeart/2011/layout/CircleProcess"/>
    <dgm:cxn modelId="{3E1059D9-45B3-411C-A63E-07E6C93E5028}" type="presParOf" srcId="{05BDB84E-9A55-4A77-8E17-A14D3897C98F}" destId="{0B3DF6EB-A32C-4CAB-9506-DFCF2FC91424}" srcOrd="0" destOrd="0" presId="urn:microsoft.com/office/officeart/2011/layout/CircleProcess"/>
    <dgm:cxn modelId="{519EFA52-445E-49B1-ACE5-4AB299C5158C}" type="presParOf" srcId="{88C9D47B-C9B1-4657-BA4C-D87B70AABF2B}" destId="{C81D11AE-57EF-43EC-BBB1-2347C05F2F25}" srcOrd="20" destOrd="0" presId="urn:microsoft.com/office/officeart/2011/layout/Circle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F9FB15-2D2B-4FBC-9691-57B7F8DEBF8C}">
      <dsp:nvSpPr>
        <dsp:cNvPr id="0" name=""/>
        <dsp:cNvSpPr/>
      </dsp:nvSpPr>
      <dsp:spPr>
        <a:xfrm rot="16200000">
          <a:off x="-713010" y="721089"/>
          <a:ext cx="2932935" cy="149075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9049" bIns="0" numCol="1" spcCol="1270" anchor="t" anchorCtr="0">
          <a:noAutofit/>
        </a:bodyPr>
        <a:lstStyle/>
        <a:p>
          <a:pPr lvl="0" algn="l" defTabSz="622300">
            <a:lnSpc>
              <a:spcPct val="90000"/>
            </a:lnSpc>
            <a:spcBef>
              <a:spcPct val="0"/>
            </a:spcBef>
            <a:spcAft>
              <a:spcPct val="35000"/>
            </a:spcAft>
          </a:pPr>
          <a:r>
            <a:rPr lang="en-US" sz="1400" kern="1200" dirty="0"/>
            <a:t>Membership &amp; Enrollment</a:t>
          </a:r>
        </a:p>
        <a:p>
          <a:pPr marL="57150" lvl="1" indent="-57150" algn="l" defTabSz="488950">
            <a:lnSpc>
              <a:spcPct val="90000"/>
            </a:lnSpc>
            <a:spcBef>
              <a:spcPct val="0"/>
            </a:spcBef>
            <a:spcAft>
              <a:spcPct val="15000"/>
            </a:spcAft>
            <a:buChar char="••"/>
          </a:pPr>
          <a:r>
            <a:rPr lang="en-US" sz="1100" kern="1200" dirty="0"/>
            <a:t>Individuals &amp; Families</a:t>
          </a:r>
        </a:p>
        <a:p>
          <a:pPr marL="57150" lvl="1" indent="-57150" algn="l" defTabSz="488950">
            <a:lnSpc>
              <a:spcPct val="90000"/>
            </a:lnSpc>
            <a:spcBef>
              <a:spcPct val="0"/>
            </a:spcBef>
            <a:spcAft>
              <a:spcPct val="15000"/>
            </a:spcAft>
            <a:buChar char="••"/>
          </a:pPr>
          <a:r>
            <a:rPr lang="en-US" sz="1100" kern="1200" dirty="0"/>
            <a:t>Group Setup</a:t>
          </a:r>
        </a:p>
        <a:p>
          <a:pPr marL="57150" lvl="1" indent="-57150" algn="l" defTabSz="488950">
            <a:lnSpc>
              <a:spcPct val="90000"/>
            </a:lnSpc>
            <a:spcBef>
              <a:spcPct val="0"/>
            </a:spcBef>
            <a:spcAft>
              <a:spcPct val="15000"/>
            </a:spcAft>
            <a:buChar char="••"/>
          </a:pPr>
          <a:r>
            <a:rPr lang="en-US" sz="1100" kern="1200" dirty="0"/>
            <a:t>Enrollment</a:t>
          </a:r>
        </a:p>
        <a:p>
          <a:pPr marL="57150" lvl="1" indent="-57150" algn="l" defTabSz="488950">
            <a:lnSpc>
              <a:spcPct val="90000"/>
            </a:lnSpc>
            <a:spcBef>
              <a:spcPct val="0"/>
            </a:spcBef>
            <a:spcAft>
              <a:spcPct val="15000"/>
            </a:spcAft>
            <a:buChar char="••"/>
          </a:pPr>
          <a:r>
            <a:rPr lang="en-US" sz="1100" kern="1200" dirty="0"/>
            <a:t>ID Cards</a:t>
          </a:r>
        </a:p>
        <a:p>
          <a:pPr marL="57150" lvl="1" indent="-57150" algn="l" defTabSz="488950">
            <a:lnSpc>
              <a:spcPct val="90000"/>
            </a:lnSpc>
            <a:spcBef>
              <a:spcPct val="0"/>
            </a:spcBef>
            <a:spcAft>
              <a:spcPct val="15000"/>
            </a:spcAft>
            <a:buChar char="••"/>
          </a:pPr>
          <a:r>
            <a:rPr lang="en-US" sz="1100" kern="1200" dirty="0"/>
            <a:t>Other Policy Service</a:t>
          </a:r>
        </a:p>
        <a:p>
          <a:pPr marL="57150" lvl="1" indent="-57150" algn="l" defTabSz="488950">
            <a:lnSpc>
              <a:spcPct val="90000"/>
            </a:lnSpc>
            <a:spcBef>
              <a:spcPct val="0"/>
            </a:spcBef>
            <a:spcAft>
              <a:spcPct val="15000"/>
            </a:spcAft>
            <a:buChar char="••"/>
          </a:pPr>
          <a:r>
            <a:rPr lang="en-US" sz="1100" kern="1200" dirty="0"/>
            <a:t>Premium Calculation</a:t>
          </a:r>
        </a:p>
      </dsp:txBody>
      <dsp:txXfrm rot="5400000">
        <a:off x="8079" y="586587"/>
        <a:ext cx="1490757" cy="1759761"/>
      </dsp:txXfrm>
    </dsp:sp>
    <dsp:sp modelId="{F33F54E6-501D-48C8-A92B-7D7F46C6C64A}">
      <dsp:nvSpPr>
        <dsp:cNvPr id="0" name=""/>
        <dsp:cNvSpPr/>
      </dsp:nvSpPr>
      <dsp:spPr>
        <a:xfrm rot="16200000">
          <a:off x="889554" y="721089"/>
          <a:ext cx="2932935" cy="1490757"/>
        </a:xfrm>
        <a:prstGeom prst="flowChartManualOperati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9049" bIns="0" numCol="1" spcCol="1270" anchor="t" anchorCtr="0">
          <a:noAutofit/>
        </a:bodyPr>
        <a:lstStyle/>
        <a:p>
          <a:pPr lvl="0" algn="l" defTabSz="622300">
            <a:lnSpc>
              <a:spcPct val="90000"/>
            </a:lnSpc>
            <a:spcBef>
              <a:spcPct val="0"/>
            </a:spcBef>
            <a:spcAft>
              <a:spcPct val="35000"/>
            </a:spcAft>
          </a:pPr>
          <a:r>
            <a:rPr lang="en-US" sz="1400" kern="1200"/>
            <a:t>Premium Billing</a:t>
          </a:r>
          <a:endParaRPr lang="en-US" sz="1400" kern="1200" dirty="0"/>
        </a:p>
        <a:p>
          <a:pPr marL="57150" lvl="1" indent="-57150" algn="l" defTabSz="488950">
            <a:lnSpc>
              <a:spcPct val="90000"/>
            </a:lnSpc>
            <a:spcBef>
              <a:spcPct val="0"/>
            </a:spcBef>
            <a:spcAft>
              <a:spcPct val="15000"/>
            </a:spcAft>
            <a:buChar char="••"/>
          </a:pPr>
          <a:r>
            <a:rPr lang="en-US" sz="1100" kern="1200" dirty="0"/>
            <a:t>Billing Accounts</a:t>
          </a:r>
        </a:p>
        <a:p>
          <a:pPr marL="57150" lvl="1" indent="-57150" algn="l" defTabSz="488950">
            <a:lnSpc>
              <a:spcPct val="90000"/>
            </a:lnSpc>
            <a:spcBef>
              <a:spcPct val="0"/>
            </a:spcBef>
            <a:spcAft>
              <a:spcPct val="15000"/>
            </a:spcAft>
            <a:buChar char="••"/>
          </a:pPr>
          <a:r>
            <a:rPr lang="en-US" sz="1100" kern="1200" dirty="0"/>
            <a:t>Collections</a:t>
          </a:r>
        </a:p>
        <a:p>
          <a:pPr marL="57150" lvl="1" indent="-57150" algn="l" defTabSz="488950">
            <a:lnSpc>
              <a:spcPct val="90000"/>
            </a:lnSpc>
            <a:spcBef>
              <a:spcPct val="0"/>
            </a:spcBef>
            <a:spcAft>
              <a:spcPct val="15000"/>
            </a:spcAft>
            <a:buChar char="••"/>
          </a:pPr>
          <a:r>
            <a:rPr lang="en-US" sz="1100" kern="1200" dirty="0"/>
            <a:t>Bank - Lockbox / EFT</a:t>
          </a:r>
        </a:p>
        <a:p>
          <a:pPr marL="57150" lvl="1" indent="-57150" algn="l" defTabSz="488950">
            <a:lnSpc>
              <a:spcPct val="90000"/>
            </a:lnSpc>
            <a:spcBef>
              <a:spcPct val="0"/>
            </a:spcBef>
            <a:spcAft>
              <a:spcPct val="15000"/>
            </a:spcAft>
            <a:buChar char="••"/>
          </a:pPr>
          <a:r>
            <a:rPr lang="en-US" sz="1100" kern="1200"/>
            <a:t>Stop Loss</a:t>
          </a:r>
          <a:endParaRPr lang="en-US" sz="1100" kern="1200" dirty="0"/>
        </a:p>
      </dsp:txBody>
      <dsp:txXfrm rot="5400000">
        <a:off x="1610643" y="586587"/>
        <a:ext cx="1490757" cy="1759761"/>
      </dsp:txXfrm>
    </dsp:sp>
    <dsp:sp modelId="{D78361CD-8B4B-4EA3-8EA6-B52E0AF1F605}">
      <dsp:nvSpPr>
        <dsp:cNvPr id="0" name=""/>
        <dsp:cNvSpPr/>
      </dsp:nvSpPr>
      <dsp:spPr>
        <a:xfrm rot="16200000">
          <a:off x="2492118" y="721089"/>
          <a:ext cx="2932935" cy="1490757"/>
        </a:xfrm>
        <a:prstGeom prst="flowChartManualOperati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9049" bIns="0" numCol="1" spcCol="1270" anchor="t" anchorCtr="0">
          <a:noAutofit/>
        </a:bodyPr>
        <a:lstStyle/>
        <a:p>
          <a:pPr lvl="0" algn="l" defTabSz="622300">
            <a:lnSpc>
              <a:spcPct val="90000"/>
            </a:lnSpc>
            <a:spcBef>
              <a:spcPct val="0"/>
            </a:spcBef>
            <a:spcAft>
              <a:spcPct val="35000"/>
            </a:spcAft>
          </a:pPr>
          <a:r>
            <a:rPr lang="en-US" sz="1400" kern="1200" dirty="0"/>
            <a:t>Authorizations</a:t>
          </a:r>
        </a:p>
        <a:p>
          <a:pPr marL="57150" lvl="1" indent="-57150" algn="l" defTabSz="488950">
            <a:lnSpc>
              <a:spcPct val="90000"/>
            </a:lnSpc>
            <a:spcBef>
              <a:spcPct val="0"/>
            </a:spcBef>
            <a:spcAft>
              <a:spcPct val="15000"/>
            </a:spcAft>
            <a:buChar char="••"/>
          </a:pPr>
          <a:r>
            <a:rPr lang="en-US" sz="1100" kern="1200"/>
            <a:t>Authorizations (Service Types, Procedures, Diagnosis)</a:t>
          </a:r>
          <a:endParaRPr lang="en-US" sz="1100" kern="1200" dirty="0"/>
        </a:p>
        <a:p>
          <a:pPr marL="57150" lvl="1" indent="-57150" algn="l" defTabSz="488950">
            <a:lnSpc>
              <a:spcPct val="90000"/>
            </a:lnSpc>
            <a:spcBef>
              <a:spcPct val="0"/>
            </a:spcBef>
            <a:spcAft>
              <a:spcPct val="15000"/>
            </a:spcAft>
            <a:buChar char="••"/>
          </a:pPr>
          <a:r>
            <a:rPr lang="en-US" sz="1100" kern="1200"/>
            <a:t>Notifications </a:t>
          </a:r>
          <a:endParaRPr lang="en-US" sz="1100" kern="1200" dirty="0"/>
        </a:p>
        <a:p>
          <a:pPr marL="57150" lvl="1" indent="-57150" algn="l" defTabSz="488950">
            <a:lnSpc>
              <a:spcPct val="90000"/>
            </a:lnSpc>
            <a:spcBef>
              <a:spcPct val="0"/>
            </a:spcBef>
            <a:spcAft>
              <a:spcPct val="15000"/>
            </a:spcAft>
            <a:buChar char="••"/>
          </a:pPr>
          <a:r>
            <a:rPr lang="en-US" sz="1100" kern="1200"/>
            <a:t>Referrals</a:t>
          </a:r>
          <a:endParaRPr lang="en-US" sz="1100" kern="1200" dirty="0"/>
        </a:p>
      </dsp:txBody>
      <dsp:txXfrm rot="5400000">
        <a:off x="3213207" y="586587"/>
        <a:ext cx="1490757" cy="1759761"/>
      </dsp:txXfrm>
    </dsp:sp>
    <dsp:sp modelId="{5DB17DDB-C88D-4EE1-BEE5-962B09BE228B}">
      <dsp:nvSpPr>
        <dsp:cNvPr id="0" name=""/>
        <dsp:cNvSpPr/>
      </dsp:nvSpPr>
      <dsp:spPr>
        <a:xfrm rot="16200000">
          <a:off x="4094683" y="721089"/>
          <a:ext cx="2932935" cy="1490757"/>
        </a:xfrm>
        <a:prstGeom prst="flowChartManualOperati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9049" bIns="0" numCol="1" spcCol="1270" anchor="t" anchorCtr="0">
          <a:noAutofit/>
        </a:bodyPr>
        <a:lstStyle/>
        <a:p>
          <a:pPr lvl="0" algn="l" defTabSz="622300">
            <a:lnSpc>
              <a:spcPct val="90000"/>
            </a:lnSpc>
            <a:spcBef>
              <a:spcPct val="0"/>
            </a:spcBef>
            <a:spcAft>
              <a:spcPct val="35000"/>
            </a:spcAft>
          </a:pPr>
          <a:r>
            <a:rPr lang="en-US" sz="1400" kern="1200" dirty="0"/>
            <a:t>Claims Pricing</a:t>
          </a:r>
        </a:p>
        <a:p>
          <a:pPr marL="57150" lvl="1" indent="-57150" algn="l" defTabSz="488950">
            <a:lnSpc>
              <a:spcPct val="90000"/>
            </a:lnSpc>
            <a:spcBef>
              <a:spcPct val="0"/>
            </a:spcBef>
            <a:spcAft>
              <a:spcPct val="15000"/>
            </a:spcAft>
            <a:buChar char="••"/>
          </a:pPr>
          <a:r>
            <a:rPr lang="en-US" sz="1100" kern="1200"/>
            <a:t>Provider Maintenance</a:t>
          </a:r>
          <a:endParaRPr lang="en-US" sz="1100" kern="1200" dirty="0"/>
        </a:p>
        <a:p>
          <a:pPr marL="57150" lvl="1" indent="-57150" algn="l" defTabSz="488950">
            <a:lnSpc>
              <a:spcPct val="90000"/>
            </a:lnSpc>
            <a:spcBef>
              <a:spcPct val="0"/>
            </a:spcBef>
            <a:spcAft>
              <a:spcPct val="15000"/>
            </a:spcAft>
            <a:buChar char="••"/>
          </a:pPr>
          <a:r>
            <a:rPr lang="en-US" sz="1100" kern="1200"/>
            <a:t>Provider Contracts</a:t>
          </a:r>
          <a:endParaRPr lang="en-US" sz="1100" kern="1200" dirty="0"/>
        </a:p>
        <a:p>
          <a:pPr marL="57150" lvl="1" indent="-57150" algn="l" defTabSz="488950">
            <a:lnSpc>
              <a:spcPct val="90000"/>
            </a:lnSpc>
            <a:spcBef>
              <a:spcPct val="0"/>
            </a:spcBef>
            <a:spcAft>
              <a:spcPct val="15000"/>
            </a:spcAft>
            <a:buChar char="••"/>
          </a:pPr>
          <a:r>
            <a:rPr lang="en-US" sz="1100" kern="1200" dirty="0"/>
            <a:t>Claims FSS Pricing </a:t>
          </a:r>
        </a:p>
        <a:p>
          <a:pPr marL="57150" lvl="1" indent="-57150" algn="l" defTabSz="488950">
            <a:lnSpc>
              <a:spcPct val="90000"/>
            </a:lnSpc>
            <a:spcBef>
              <a:spcPct val="0"/>
            </a:spcBef>
            <a:spcAft>
              <a:spcPct val="15000"/>
            </a:spcAft>
            <a:buChar char="••"/>
          </a:pPr>
          <a:r>
            <a:rPr lang="en-US" sz="1100" kern="1200" dirty="0"/>
            <a:t>Bundled Pricing</a:t>
          </a:r>
        </a:p>
      </dsp:txBody>
      <dsp:txXfrm rot="5400000">
        <a:off x="4815772" y="586587"/>
        <a:ext cx="1490757" cy="1759761"/>
      </dsp:txXfrm>
    </dsp:sp>
    <dsp:sp modelId="{06823B1B-F134-4955-AF2C-287726B987C8}">
      <dsp:nvSpPr>
        <dsp:cNvPr id="0" name=""/>
        <dsp:cNvSpPr/>
      </dsp:nvSpPr>
      <dsp:spPr>
        <a:xfrm rot="16200000">
          <a:off x="5697248" y="721089"/>
          <a:ext cx="2932935" cy="1490757"/>
        </a:xfrm>
        <a:prstGeom prst="flowChartManualOperation">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9049" bIns="0" numCol="1" spcCol="1270" anchor="t" anchorCtr="0">
          <a:noAutofit/>
        </a:bodyPr>
        <a:lstStyle/>
        <a:p>
          <a:pPr lvl="0" algn="l" defTabSz="622300">
            <a:lnSpc>
              <a:spcPct val="90000"/>
            </a:lnSpc>
            <a:spcBef>
              <a:spcPct val="0"/>
            </a:spcBef>
            <a:spcAft>
              <a:spcPct val="35000"/>
            </a:spcAft>
          </a:pPr>
          <a:r>
            <a:rPr lang="en-US" sz="1400" kern="1200"/>
            <a:t>Claims Adjudication</a:t>
          </a:r>
          <a:endParaRPr lang="en-US" sz="1400" kern="1200" dirty="0"/>
        </a:p>
        <a:p>
          <a:pPr marL="57150" lvl="1" indent="-57150" algn="l" defTabSz="488950">
            <a:lnSpc>
              <a:spcPct val="90000"/>
            </a:lnSpc>
            <a:spcBef>
              <a:spcPct val="0"/>
            </a:spcBef>
            <a:spcAft>
              <a:spcPct val="15000"/>
            </a:spcAft>
            <a:buChar char="••"/>
          </a:pPr>
          <a:r>
            <a:rPr lang="en-US" sz="1100" kern="1200"/>
            <a:t>Product Definition</a:t>
          </a:r>
          <a:endParaRPr lang="en-US" sz="1100" kern="1200" dirty="0"/>
        </a:p>
        <a:p>
          <a:pPr marL="57150" lvl="1" indent="-57150" algn="l" defTabSz="488950">
            <a:lnSpc>
              <a:spcPct val="90000"/>
            </a:lnSpc>
            <a:spcBef>
              <a:spcPct val="0"/>
            </a:spcBef>
            <a:spcAft>
              <a:spcPct val="15000"/>
            </a:spcAft>
            <a:buChar char="••"/>
          </a:pPr>
          <a:r>
            <a:rPr lang="en-US" sz="1100" kern="1200" dirty="0"/>
            <a:t>Benefits Design </a:t>
          </a:r>
        </a:p>
        <a:p>
          <a:pPr marL="57150" lvl="1" indent="-57150" algn="l" defTabSz="488950">
            <a:lnSpc>
              <a:spcPct val="90000"/>
            </a:lnSpc>
            <a:spcBef>
              <a:spcPct val="0"/>
            </a:spcBef>
            <a:spcAft>
              <a:spcPct val="15000"/>
            </a:spcAft>
            <a:buChar char="••"/>
          </a:pPr>
          <a:r>
            <a:rPr lang="en-US" sz="1100" kern="1200" dirty="0"/>
            <a:t>Callouts</a:t>
          </a:r>
        </a:p>
        <a:p>
          <a:pPr marL="57150" lvl="1" indent="-57150" algn="l" defTabSz="488950">
            <a:lnSpc>
              <a:spcPct val="90000"/>
            </a:lnSpc>
            <a:spcBef>
              <a:spcPct val="0"/>
            </a:spcBef>
            <a:spcAft>
              <a:spcPct val="15000"/>
            </a:spcAft>
            <a:buChar char="••"/>
          </a:pPr>
          <a:r>
            <a:rPr lang="en-US" sz="1100" kern="1200" dirty="0"/>
            <a:t>Member Liabilities</a:t>
          </a:r>
        </a:p>
        <a:p>
          <a:pPr marL="57150" lvl="1" indent="-57150" algn="l" defTabSz="488950">
            <a:lnSpc>
              <a:spcPct val="90000"/>
            </a:lnSpc>
            <a:spcBef>
              <a:spcPct val="0"/>
            </a:spcBef>
            <a:spcAft>
              <a:spcPct val="15000"/>
            </a:spcAft>
            <a:buChar char="••"/>
          </a:pPr>
          <a:r>
            <a:rPr lang="en-US" sz="1100" kern="1200" dirty="0"/>
            <a:t>Accumulators / Counters</a:t>
          </a:r>
        </a:p>
      </dsp:txBody>
      <dsp:txXfrm rot="5400000">
        <a:off x="6418337" y="586587"/>
        <a:ext cx="1490757" cy="1759761"/>
      </dsp:txXfrm>
    </dsp:sp>
    <dsp:sp modelId="{D57B64EE-23EF-4022-82C6-92AF637611F7}">
      <dsp:nvSpPr>
        <dsp:cNvPr id="0" name=""/>
        <dsp:cNvSpPr/>
      </dsp:nvSpPr>
      <dsp:spPr>
        <a:xfrm rot="16200000">
          <a:off x="7299812" y="721089"/>
          <a:ext cx="2932935" cy="149075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9049" bIns="0" numCol="1" spcCol="1270" anchor="t" anchorCtr="0">
          <a:noAutofit/>
        </a:bodyPr>
        <a:lstStyle/>
        <a:p>
          <a:pPr lvl="0" algn="l" defTabSz="622300">
            <a:lnSpc>
              <a:spcPct val="90000"/>
            </a:lnSpc>
            <a:spcBef>
              <a:spcPct val="0"/>
            </a:spcBef>
            <a:spcAft>
              <a:spcPct val="35000"/>
            </a:spcAft>
          </a:pPr>
          <a:r>
            <a:rPr lang="en-US" sz="1400" kern="1200"/>
            <a:t>Value-based Payments</a:t>
          </a:r>
          <a:endParaRPr lang="en-US" sz="1400" kern="1200" dirty="0"/>
        </a:p>
        <a:p>
          <a:pPr marL="57150" lvl="1" indent="-57150" algn="l" defTabSz="488950">
            <a:lnSpc>
              <a:spcPct val="90000"/>
            </a:lnSpc>
            <a:spcBef>
              <a:spcPct val="0"/>
            </a:spcBef>
            <a:spcAft>
              <a:spcPct val="15000"/>
            </a:spcAft>
            <a:buChar char="••"/>
          </a:pPr>
          <a:r>
            <a:rPr lang="en-US" sz="1100" kern="1200"/>
            <a:t>Non fee-for-service payments </a:t>
          </a:r>
          <a:endParaRPr lang="en-US" sz="1100" kern="1200" dirty="0"/>
        </a:p>
        <a:p>
          <a:pPr marL="57150" lvl="1" indent="-57150" algn="l" defTabSz="488950">
            <a:lnSpc>
              <a:spcPct val="90000"/>
            </a:lnSpc>
            <a:spcBef>
              <a:spcPct val="0"/>
            </a:spcBef>
            <a:spcAft>
              <a:spcPct val="15000"/>
            </a:spcAft>
            <a:buChar char="••"/>
          </a:pPr>
          <a:r>
            <a:rPr lang="en-US" sz="1100" kern="1200" dirty="0"/>
            <a:t>Emerging payment models:  Capitation, Shared Savings, Pay for performance etc.</a:t>
          </a:r>
        </a:p>
      </dsp:txBody>
      <dsp:txXfrm rot="5400000">
        <a:off x="8020901" y="586587"/>
        <a:ext cx="1490757" cy="1759761"/>
      </dsp:txXfrm>
    </dsp:sp>
    <dsp:sp modelId="{4C522740-96BC-4DC1-8C0A-27E969EEB140}">
      <dsp:nvSpPr>
        <dsp:cNvPr id="0" name=""/>
        <dsp:cNvSpPr/>
      </dsp:nvSpPr>
      <dsp:spPr>
        <a:xfrm rot="16200000">
          <a:off x="8902377" y="721089"/>
          <a:ext cx="2932935" cy="1490757"/>
        </a:xfrm>
        <a:prstGeom prst="flowChartManualOperati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9049" bIns="0" numCol="1" spcCol="1270" anchor="t" anchorCtr="0">
          <a:noAutofit/>
        </a:bodyPr>
        <a:lstStyle/>
        <a:p>
          <a:pPr lvl="0" algn="l" defTabSz="622300">
            <a:lnSpc>
              <a:spcPct val="90000"/>
            </a:lnSpc>
            <a:spcBef>
              <a:spcPct val="0"/>
            </a:spcBef>
            <a:spcAft>
              <a:spcPct val="35000"/>
            </a:spcAft>
          </a:pPr>
          <a:r>
            <a:rPr lang="en-US" sz="1400" kern="1200" dirty="0"/>
            <a:t>Analytics &amp; Reporting</a:t>
          </a:r>
        </a:p>
        <a:p>
          <a:pPr marL="57150" lvl="1" indent="-57150" algn="l" defTabSz="488950">
            <a:lnSpc>
              <a:spcPct val="90000"/>
            </a:lnSpc>
            <a:spcBef>
              <a:spcPct val="0"/>
            </a:spcBef>
            <a:spcAft>
              <a:spcPct val="15000"/>
            </a:spcAft>
            <a:buChar char="••"/>
          </a:pPr>
          <a:r>
            <a:rPr lang="en-US" sz="1100" kern="1200"/>
            <a:t>Forecasted vs actual performance</a:t>
          </a:r>
          <a:endParaRPr lang="en-US" sz="1100" kern="1200" dirty="0"/>
        </a:p>
        <a:p>
          <a:pPr marL="57150" lvl="1" indent="-57150" algn="l" defTabSz="488950">
            <a:lnSpc>
              <a:spcPct val="90000"/>
            </a:lnSpc>
            <a:spcBef>
              <a:spcPct val="0"/>
            </a:spcBef>
            <a:spcAft>
              <a:spcPct val="15000"/>
            </a:spcAft>
            <a:buChar char="••"/>
          </a:pPr>
          <a:r>
            <a:rPr lang="en-US" sz="1100" kern="1200"/>
            <a:t>Operational</a:t>
          </a:r>
          <a:endParaRPr lang="en-US" sz="1100" kern="1200" dirty="0"/>
        </a:p>
        <a:p>
          <a:pPr marL="57150" lvl="1" indent="-57150" algn="l" defTabSz="488950">
            <a:lnSpc>
              <a:spcPct val="90000"/>
            </a:lnSpc>
            <a:spcBef>
              <a:spcPct val="0"/>
            </a:spcBef>
            <a:spcAft>
              <a:spcPct val="15000"/>
            </a:spcAft>
            <a:buChar char="••"/>
          </a:pPr>
          <a:r>
            <a:rPr lang="en-US" sz="1100" kern="1200"/>
            <a:t>Utilization </a:t>
          </a:r>
          <a:endParaRPr lang="en-US" sz="1100" kern="1200" dirty="0"/>
        </a:p>
        <a:p>
          <a:pPr marL="57150" lvl="1" indent="-57150" algn="l" defTabSz="488950">
            <a:lnSpc>
              <a:spcPct val="90000"/>
            </a:lnSpc>
            <a:spcBef>
              <a:spcPct val="0"/>
            </a:spcBef>
            <a:spcAft>
              <a:spcPct val="15000"/>
            </a:spcAft>
            <a:buChar char="••"/>
          </a:pPr>
          <a:r>
            <a:rPr lang="en-US" sz="1100" kern="1200"/>
            <a:t>(Provider, Product, Benefit)</a:t>
          </a:r>
          <a:endParaRPr lang="en-US" sz="1100" kern="1200" dirty="0"/>
        </a:p>
        <a:p>
          <a:pPr marL="57150" lvl="1" indent="-57150" algn="l" defTabSz="488950">
            <a:lnSpc>
              <a:spcPct val="90000"/>
            </a:lnSpc>
            <a:spcBef>
              <a:spcPct val="0"/>
            </a:spcBef>
            <a:spcAft>
              <a:spcPct val="15000"/>
            </a:spcAft>
            <a:buChar char="••"/>
          </a:pPr>
          <a:r>
            <a:rPr lang="en-US" sz="1100" kern="1200"/>
            <a:t>Dashboards</a:t>
          </a:r>
          <a:endParaRPr lang="en-US" sz="1100" kern="1200" dirty="0"/>
        </a:p>
      </dsp:txBody>
      <dsp:txXfrm rot="5400000">
        <a:off x="9623466" y="586587"/>
        <a:ext cx="1490757" cy="17597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3A7B3E-B0C6-4FC9-B41D-136604ADECBA}">
      <dsp:nvSpPr>
        <dsp:cNvPr id="0" name=""/>
        <dsp:cNvSpPr/>
      </dsp:nvSpPr>
      <dsp:spPr>
        <a:xfrm>
          <a:off x="9861848" y="520706"/>
          <a:ext cx="1380016" cy="1379593"/>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BAE23B-CBA1-4AFE-A208-3791C6776628}">
      <dsp:nvSpPr>
        <dsp:cNvPr id="0" name=""/>
        <dsp:cNvSpPr/>
      </dsp:nvSpPr>
      <dsp:spPr>
        <a:xfrm>
          <a:off x="9908731" y="566700"/>
          <a:ext cx="1287267" cy="1287604"/>
        </a:xfrm>
        <a:prstGeom prst="ellipse">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Better Overall Business Insight and Execution</a:t>
          </a:r>
          <a:endParaRPr lang="en-US" sz="1200" kern="1200" dirty="0"/>
        </a:p>
      </dsp:txBody>
      <dsp:txXfrm>
        <a:off x="10092190" y="750678"/>
        <a:ext cx="919331" cy="919648"/>
      </dsp:txXfrm>
    </dsp:sp>
    <dsp:sp modelId="{BDAD2A0E-5B2F-455A-84C0-D21AB3063A28}">
      <dsp:nvSpPr>
        <dsp:cNvPr id="0" name=""/>
        <dsp:cNvSpPr/>
      </dsp:nvSpPr>
      <dsp:spPr>
        <a:xfrm rot="2700000">
          <a:off x="8436654" y="520551"/>
          <a:ext cx="1379661" cy="1379661"/>
        </a:xfrm>
        <a:prstGeom prst="teardrop">
          <a:avLst>
            <a:gd name="adj" fmla="val 10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32F101-71D7-4314-BE5E-41237E173F42}">
      <dsp:nvSpPr>
        <dsp:cNvPr id="0" name=""/>
        <dsp:cNvSpPr/>
      </dsp:nvSpPr>
      <dsp:spPr>
        <a:xfrm>
          <a:off x="8482851" y="566700"/>
          <a:ext cx="1287267" cy="1287604"/>
        </a:xfrm>
        <a:prstGeom prst="ellipse">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Premium discount based on HS</a:t>
          </a:r>
          <a:endParaRPr lang="en-US" sz="1200" kern="1200" dirty="0"/>
        </a:p>
      </dsp:txBody>
      <dsp:txXfrm>
        <a:off x="8666309" y="750678"/>
        <a:ext cx="919331" cy="919648"/>
      </dsp:txXfrm>
    </dsp:sp>
    <dsp:sp modelId="{7DAFC8D5-E1DC-4D88-BB91-4A93570E0D37}">
      <dsp:nvSpPr>
        <dsp:cNvPr id="0" name=""/>
        <dsp:cNvSpPr/>
      </dsp:nvSpPr>
      <dsp:spPr>
        <a:xfrm rot="2700000">
          <a:off x="7011792" y="520551"/>
          <a:ext cx="1379661" cy="1379661"/>
        </a:xfrm>
        <a:prstGeom prst="teardrop">
          <a:avLst>
            <a:gd name="adj" fmla="val 10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D7F6E1-1F1F-47AA-A88C-32F6480049B0}">
      <dsp:nvSpPr>
        <dsp:cNvPr id="0" name=""/>
        <dsp:cNvSpPr/>
      </dsp:nvSpPr>
      <dsp:spPr>
        <a:xfrm>
          <a:off x="7056970" y="566700"/>
          <a:ext cx="1287267" cy="1287604"/>
        </a:xfrm>
        <a:prstGeom prst="ellipse">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Health Improvement of Members</a:t>
          </a:r>
          <a:endParaRPr lang="en-US" sz="1200" kern="1200" dirty="0"/>
        </a:p>
      </dsp:txBody>
      <dsp:txXfrm>
        <a:off x="7241448" y="750678"/>
        <a:ext cx="919331" cy="919648"/>
      </dsp:txXfrm>
    </dsp:sp>
    <dsp:sp modelId="{F082DF44-FC08-48A9-B73B-2292ABAB5F91}">
      <dsp:nvSpPr>
        <dsp:cNvPr id="0" name=""/>
        <dsp:cNvSpPr/>
      </dsp:nvSpPr>
      <dsp:spPr>
        <a:xfrm rot="2700000">
          <a:off x="5585911" y="520551"/>
          <a:ext cx="1379661" cy="1379661"/>
        </a:xfrm>
        <a:prstGeom prst="teardrop">
          <a:avLst>
            <a:gd name="adj" fmla="val 10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2E4440-1589-4D6F-A71C-0C8EB622E3B2}">
      <dsp:nvSpPr>
        <dsp:cNvPr id="0" name=""/>
        <dsp:cNvSpPr/>
      </dsp:nvSpPr>
      <dsp:spPr>
        <a:xfrm>
          <a:off x="5632108" y="566700"/>
          <a:ext cx="1287267" cy="1287604"/>
        </a:xfrm>
        <a:prstGeom prst="ellipse">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Value Based Incentives – Rewards &amp; Points </a:t>
          </a:r>
          <a:endParaRPr lang="en-US" sz="1200" kern="1200" dirty="0"/>
        </a:p>
      </dsp:txBody>
      <dsp:txXfrm>
        <a:off x="5815567" y="750678"/>
        <a:ext cx="919331" cy="919648"/>
      </dsp:txXfrm>
    </dsp:sp>
    <dsp:sp modelId="{2AA59C11-81A6-4673-B8AD-828D9C2910DC}">
      <dsp:nvSpPr>
        <dsp:cNvPr id="0" name=""/>
        <dsp:cNvSpPr/>
      </dsp:nvSpPr>
      <dsp:spPr>
        <a:xfrm rot="2700000">
          <a:off x="4160031" y="520551"/>
          <a:ext cx="1379661" cy="1379661"/>
        </a:xfrm>
        <a:prstGeom prst="teardrop">
          <a:avLst>
            <a:gd name="adj" fmla="val 10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012427-31E7-42F0-96AC-3E328EBAE691}">
      <dsp:nvSpPr>
        <dsp:cNvPr id="0" name=""/>
        <dsp:cNvSpPr/>
      </dsp:nvSpPr>
      <dsp:spPr>
        <a:xfrm>
          <a:off x="4206228" y="566700"/>
          <a:ext cx="1287267" cy="1287604"/>
        </a:xfrm>
        <a:prstGeom prst="ellipse">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Savings</a:t>
          </a:r>
          <a:r>
            <a:rPr lang="en-US" sz="1200" kern="1200" baseline="0" dirty="0" smtClean="0"/>
            <a:t> on Book of Business for Re-investment</a:t>
          </a:r>
          <a:endParaRPr lang="en-US" sz="1200" kern="1200" dirty="0"/>
        </a:p>
      </dsp:txBody>
      <dsp:txXfrm>
        <a:off x="4389686" y="750678"/>
        <a:ext cx="919331" cy="919648"/>
      </dsp:txXfrm>
    </dsp:sp>
    <dsp:sp modelId="{89F1A2FB-2B8E-44E2-BF47-A403ED4D2A86}">
      <dsp:nvSpPr>
        <dsp:cNvPr id="0" name=""/>
        <dsp:cNvSpPr/>
      </dsp:nvSpPr>
      <dsp:spPr>
        <a:xfrm rot="2700000">
          <a:off x="2735169" y="520551"/>
          <a:ext cx="1379661" cy="1379661"/>
        </a:xfrm>
        <a:prstGeom prst="teardrop">
          <a:avLst>
            <a:gd name="adj" fmla="val 10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9B879B-D946-44E8-A4BB-C9DF523A8908}">
      <dsp:nvSpPr>
        <dsp:cNvPr id="0" name=""/>
        <dsp:cNvSpPr/>
      </dsp:nvSpPr>
      <dsp:spPr>
        <a:xfrm>
          <a:off x="2780347" y="566700"/>
          <a:ext cx="1287267" cy="1287604"/>
        </a:xfrm>
        <a:prstGeom prst="ellipse">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Value Benefits for Members</a:t>
          </a:r>
          <a:endParaRPr lang="en-US" sz="1200" kern="1200" dirty="0"/>
        </a:p>
      </dsp:txBody>
      <dsp:txXfrm>
        <a:off x="2964825" y="750678"/>
        <a:ext cx="919331" cy="919648"/>
      </dsp:txXfrm>
    </dsp:sp>
    <dsp:sp modelId="{67E29B20-B506-4C1B-93A0-39656B56A527}">
      <dsp:nvSpPr>
        <dsp:cNvPr id="0" name=""/>
        <dsp:cNvSpPr/>
      </dsp:nvSpPr>
      <dsp:spPr>
        <a:xfrm rot="2700000">
          <a:off x="1309288" y="520551"/>
          <a:ext cx="1379661" cy="1379661"/>
        </a:xfrm>
        <a:prstGeom prst="teardrop">
          <a:avLst>
            <a:gd name="adj" fmla="val 10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3DF6EB-A32C-4CAB-9506-DFCF2FC91424}">
      <dsp:nvSpPr>
        <dsp:cNvPr id="0" name=""/>
        <dsp:cNvSpPr/>
      </dsp:nvSpPr>
      <dsp:spPr>
        <a:xfrm>
          <a:off x="1355485" y="566700"/>
          <a:ext cx="1287267" cy="1287604"/>
        </a:xfrm>
        <a:prstGeom prst="ellipse">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Payer Claims Burden Reduction</a:t>
          </a:r>
          <a:endParaRPr lang="en-US" sz="1200" kern="1200" dirty="0"/>
        </a:p>
      </dsp:txBody>
      <dsp:txXfrm>
        <a:off x="1538944" y="750678"/>
        <a:ext cx="919331" cy="919648"/>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t>3/14/2019</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09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spcBef>
        <a:spcPts val="600"/>
      </a:spcBef>
      <a:defRPr sz="1100" kern="1200">
        <a:solidFill>
          <a:srgbClr val="000000"/>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rgbClr val="000000"/>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rgbClr val="000000"/>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rgbClr val="000000"/>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rgbClr val="000000"/>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Slide Image Placeholder 1"/>
          <p:cNvSpPr>
            <a:spLocks noGrp="1" noRot="1" noChangeAspect="1" noTextEdit="1"/>
          </p:cNvSpPr>
          <p:nvPr>
            <p:ph type="sldImg"/>
          </p:nvPr>
        </p:nvSpPr>
        <p:spPr bwMode="auto">
          <a:xfrm>
            <a:off x="382588" y="381000"/>
            <a:ext cx="4573587" cy="25733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77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912686">
              <a:spcBef>
                <a:spcPct val="0"/>
              </a:spcBef>
            </a:pPr>
            <a:r>
              <a:rPr lang="en-US" altLang="en-US" dirty="0"/>
              <a:t>[JS: 2015/07/17]</a:t>
            </a:r>
          </a:p>
          <a:p>
            <a:pPr defTabSz="912686">
              <a:spcBef>
                <a:spcPct val="0"/>
              </a:spcBef>
            </a:pPr>
            <a:r>
              <a:rPr lang="en-US" altLang="en-US" dirty="0">
                <a:ea typeface="ＭＳ Ｐゴシック" charset="-128"/>
              </a:rPr>
              <a:t>Hosted Shared Solutions</a:t>
            </a:r>
          </a:p>
        </p:txBody>
      </p:sp>
      <p:sp>
        <p:nvSpPr>
          <p:cNvPr id="34819"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600"/>
              </a:spcBef>
              <a:defRPr sz="1100">
                <a:solidFill>
                  <a:schemeClr val="tx1"/>
                </a:solidFill>
                <a:latin typeface="Calibri" charset="0"/>
              </a:defRPr>
            </a:lvl1pPr>
            <a:lvl2pPr marL="742846" indent="-285710" eaLnBrk="0" hangingPunct="0">
              <a:spcBef>
                <a:spcPts val="600"/>
              </a:spcBef>
              <a:buFont typeface="Arial" charset="0"/>
              <a:buChar char="•"/>
              <a:defRPr sz="1000">
                <a:solidFill>
                  <a:schemeClr val="tx1"/>
                </a:solidFill>
                <a:latin typeface="Calibri" charset="0"/>
              </a:defRPr>
            </a:lvl2pPr>
            <a:lvl3pPr marL="1142841" indent="-228568" eaLnBrk="0" hangingPunct="0">
              <a:spcBef>
                <a:spcPts val="600"/>
              </a:spcBef>
              <a:buFont typeface="Arial" charset="0"/>
              <a:buChar char="–"/>
              <a:defRPr sz="900">
                <a:solidFill>
                  <a:schemeClr val="tx1"/>
                </a:solidFill>
                <a:latin typeface="Calibri" charset="0"/>
              </a:defRPr>
            </a:lvl3pPr>
            <a:lvl4pPr marL="1599977" indent="-228568" eaLnBrk="0" hangingPunct="0">
              <a:spcBef>
                <a:spcPts val="600"/>
              </a:spcBef>
              <a:buFont typeface="Arial" charset="0"/>
              <a:buChar char="•"/>
              <a:defRPr sz="900">
                <a:solidFill>
                  <a:schemeClr val="tx1"/>
                </a:solidFill>
                <a:latin typeface="Calibri" charset="0"/>
              </a:defRPr>
            </a:lvl4pPr>
            <a:lvl5pPr marL="2057113" indent="-228568" eaLnBrk="0" hangingPunct="0">
              <a:spcBef>
                <a:spcPts val="600"/>
              </a:spcBef>
              <a:buFont typeface="Arial" charset="0"/>
              <a:buChar char="–"/>
              <a:defRPr sz="800">
                <a:solidFill>
                  <a:schemeClr val="tx1"/>
                </a:solidFill>
                <a:latin typeface="Calibri" charset="0"/>
              </a:defRPr>
            </a:lvl5pPr>
            <a:lvl6pPr marL="2514249" indent="-228568" eaLnBrk="0" fontAlgn="base" hangingPunct="0">
              <a:spcBef>
                <a:spcPts val="600"/>
              </a:spcBef>
              <a:spcAft>
                <a:spcPct val="0"/>
              </a:spcAft>
              <a:buFont typeface="Arial" charset="0"/>
              <a:buChar char="–"/>
              <a:defRPr sz="800">
                <a:solidFill>
                  <a:schemeClr val="tx1"/>
                </a:solidFill>
                <a:latin typeface="Calibri" charset="0"/>
              </a:defRPr>
            </a:lvl6pPr>
            <a:lvl7pPr marL="2971386" indent="-228568" eaLnBrk="0" fontAlgn="base" hangingPunct="0">
              <a:spcBef>
                <a:spcPts val="600"/>
              </a:spcBef>
              <a:spcAft>
                <a:spcPct val="0"/>
              </a:spcAft>
              <a:buFont typeface="Arial" charset="0"/>
              <a:buChar char="–"/>
              <a:defRPr sz="800">
                <a:solidFill>
                  <a:schemeClr val="tx1"/>
                </a:solidFill>
                <a:latin typeface="Calibri" charset="0"/>
              </a:defRPr>
            </a:lvl7pPr>
            <a:lvl8pPr marL="3428522" indent="-228568" eaLnBrk="0" fontAlgn="base" hangingPunct="0">
              <a:spcBef>
                <a:spcPts val="600"/>
              </a:spcBef>
              <a:spcAft>
                <a:spcPct val="0"/>
              </a:spcAft>
              <a:buFont typeface="Arial" charset="0"/>
              <a:buChar char="–"/>
              <a:defRPr sz="800">
                <a:solidFill>
                  <a:schemeClr val="tx1"/>
                </a:solidFill>
                <a:latin typeface="Calibri" charset="0"/>
              </a:defRPr>
            </a:lvl8pPr>
            <a:lvl9pPr marL="3885658" indent="-228568" eaLnBrk="0" fontAlgn="base" hangingPunct="0">
              <a:spcBef>
                <a:spcPts val="600"/>
              </a:spcBef>
              <a:spcAft>
                <a:spcPct val="0"/>
              </a:spcAft>
              <a:buFont typeface="Arial" charset="0"/>
              <a:buChar char="–"/>
              <a:defRPr sz="800">
                <a:solidFill>
                  <a:schemeClr val="tx1"/>
                </a:solidFill>
                <a:latin typeface="Calibri" charset="0"/>
              </a:defRPr>
            </a:lvl9pPr>
          </a:lstStyle>
          <a:p>
            <a:pPr eaLnBrk="1" hangingPunct="1">
              <a:spcBef>
                <a:spcPct val="0"/>
              </a:spcBef>
            </a:pPr>
            <a:fld id="{CCE5167A-A9A1-EF48-803D-0122B4DD781F}" type="slidenum">
              <a:rPr lang="en-US" altLang="en-US" sz="1200">
                <a:solidFill>
                  <a:srgbClr val="5F5F5F"/>
                </a:solidFill>
                <a:latin typeface="Arial" charset="0"/>
                <a:ea typeface="ＭＳ Ｐゴシック" charset="-128"/>
              </a:rPr>
              <a:pPr eaLnBrk="1" hangingPunct="1">
                <a:spcBef>
                  <a:spcPct val="0"/>
                </a:spcBef>
              </a:pPr>
              <a:t>1</a:t>
            </a:fld>
            <a:endParaRPr lang="en-US" altLang="en-US" sz="1200" dirty="0">
              <a:solidFill>
                <a:srgbClr val="5F5F5F"/>
              </a:solidFill>
              <a:latin typeface="Arial" charset="0"/>
              <a:ea typeface="ＭＳ Ｐゴシック" charset="-128"/>
            </a:endParaRPr>
          </a:p>
        </p:txBody>
      </p:sp>
    </p:spTree>
    <p:extLst>
      <p:ext uri="{BB962C8B-B14F-4D97-AF65-F5344CB8AC3E}">
        <p14:creationId xmlns:p14="http://schemas.microsoft.com/office/powerpoint/2010/main" val="3667471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C72D9AE-7182-4680-8F79-479C4181FF08}" type="slidenum">
              <a:rPr lang="en-GB" smtClean="0"/>
              <a:t>2</a:t>
            </a:fld>
            <a:endParaRPr lang="en-GB" dirty="0"/>
          </a:p>
        </p:txBody>
      </p:sp>
    </p:spTree>
    <p:extLst>
      <p:ext uri="{BB962C8B-B14F-4D97-AF65-F5344CB8AC3E}">
        <p14:creationId xmlns:p14="http://schemas.microsoft.com/office/powerpoint/2010/main" val="2040043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0050"/>
            <a:ext cx="4800600" cy="2701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72D9AE-7182-4680-8F79-479C4181FF08}" type="slidenum">
              <a:rPr kumimoji="0" lang="en-US" sz="1300" b="0" i="0" u="none" strike="noStrike" kern="1200" cap="none" spc="0" normalizeH="0" baseline="0" noProof="0" smtClean="0">
                <a:ln>
                  <a:noFill/>
                </a:ln>
                <a:solidFill>
                  <a:srgbClr val="58595B"/>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300" b="0" i="0" u="none" strike="noStrike" kern="1200" cap="none" spc="0" normalizeH="0" baseline="0" noProof="0" dirty="0">
              <a:ln>
                <a:noFill/>
              </a:ln>
              <a:solidFill>
                <a:srgbClr val="58595B"/>
              </a:solidFill>
              <a:effectLst/>
              <a:uLnTx/>
              <a:uFillTx/>
              <a:latin typeface="Calibri"/>
              <a:ea typeface="+mn-ea"/>
              <a:cs typeface="+mn-cs"/>
            </a:endParaRPr>
          </a:p>
        </p:txBody>
      </p:sp>
    </p:spTree>
    <p:extLst>
      <p:ext uri="{BB962C8B-B14F-4D97-AF65-F5344CB8AC3E}">
        <p14:creationId xmlns:p14="http://schemas.microsoft.com/office/powerpoint/2010/main" val="210319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0050"/>
            <a:ext cx="4800600" cy="2701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72D9AE-7182-4680-8F79-479C4181FF08}" type="slidenum">
              <a:rPr kumimoji="0" lang="en-US" sz="1300" b="0" i="0" u="none" strike="noStrike" kern="1200" cap="none" spc="0" normalizeH="0" baseline="0" noProof="0" smtClean="0">
                <a:ln>
                  <a:noFill/>
                </a:ln>
                <a:solidFill>
                  <a:srgbClr val="58595B"/>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300" b="0" i="0" u="none" strike="noStrike" kern="1200" cap="none" spc="0" normalizeH="0" baseline="0" noProof="0" dirty="0">
              <a:ln>
                <a:noFill/>
              </a:ln>
              <a:solidFill>
                <a:srgbClr val="58595B"/>
              </a:solidFill>
              <a:effectLst/>
              <a:uLnTx/>
              <a:uFillTx/>
              <a:latin typeface="Calibri"/>
              <a:ea typeface="+mn-ea"/>
              <a:cs typeface="+mn-cs"/>
            </a:endParaRPr>
          </a:p>
        </p:txBody>
      </p:sp>
    </p:spTree>
    <p:extLst>
      <p:ext uri="{BB962C8B-B14F-4D97-AF65-F5344CB8AC3E}">
        <p14:creationId xmlns:p14="http://schemas.microsoft.com/office/powerpoint/2010/main" val="3371402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out Picture">
    <p:bg>
      <p:bgPr>
        <a:solidFill>
          <a:srgbClr val="D8E1E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presenter’s name, title, division/business unit/organization and date</a:t>
            </a:r>
          </a:p>
        </p:txBody>
      </p:sp>
      <p:sp>
        <p:nvSpPr>
          <p:cNvPr id="6" name="Date Placeholder 5"/>
          <p:cNvSpPr>
            <a:spLocks noGrp="1"/>
          </p:cNvSpPr>
          <p:nvPr>
            <p:ph type="dt" sz="half" idx="14"/>
          </p:nvPr>
        </p:nvSpPr>
        <p:spPr/>
        <p:txBody>
          <a:bodyPr/>
          <a:lstStyle>
            <a:lvl1pPr>
              <a:defRPr>
                <a:solidFill>
                  <a:srgbClr val="5F5F5F"/>
                </a:solidFill>
              </a:defRPr>
            </a:lvl1pPr>
          </a:lstStyle>
          <a:p>
            <a:fld id="{AD228D9E-27DD-E446-A14D-E6A845470E88}" type="datetime1">
              <a:t>3/14/2019</a:t>
            </a:fld>
            <a:endParaRPr/>
          </a:p>
        </p:txBody>
      </p:sp>
      <p:sp>
        <p:nvSpPr>
          <p:cNvPr id="8" name="Footer Placeholder 7"/>
          <p:cNvSpPr>
            <a:spLocks noGrp="1"/>
          </p:cNvSpPr>
          <p:nvPr>
            <p:ph type="ftr" sz="quarter" idx="15"/>
          </p:nvPr>
        </p:nvSpPr>
        <p:spPr/>
        <p:txBody>
          <a:bodyPr/>
          <a:lstStyle>
            <a:lvl1pPr>
              <a:defRPr>
                <a:solidFill>
                  <a:srgbClr val="5F5F5F"/>
                </a:solidFill>
              </a:defRPr>
            </a:lvl1pPr>
          </a:lstStyle>
          <a:p>
            <a:r>
              <a:rPr lang="en-US"/>
              <a:t>Confidential – Oracle Internal/Restricted/Highly Restricted</a:t>
            </a:r>
            <a:endParaRPr/>
          </a:p>
        </p:txBody>
      </p:sp>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descr="Full slide 4-color photo can be inserted here" title="Title Slide with Picture">
            <a:extLst>
              <a:ext uri="{FF2B5EF4-FFF2-40B4-BE49-F238E27FC236}">
                <a16:creationId xmlns:a16="http://schemas.microsoft.com/office/drawing/2014/main" id="{1B094E48-23E5-C745-825B-9C662949A730}"/>
              </a:ext>
            </a:extLst>
          </p:cNvPr>
          <p:cNvSpPr/>
          <p:nvPr userDrawn="1"/>
        </p:nvSpPr>
        <p:spPr bwMode="hidden">
          <a:xfrm>
            <a:off x="0" y="0"/>
            <a:ext cx="12188825" cy="6858000"/>
          </a:xfrm>
          <a:prstGeom prst="rect">
            <a:avLst/>
          </a:prstGeom>
          <a:gradFill>
            <a:gsLst>
              <a:gs pos="0">
                <a:srgbClr val="493728">
                  <a:alpha val="50000"/>
                </a:srgbClr>
              </a:gs>
              <a:gs pos="100000">
                <a:srgbClr val="493728">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descr="Full slide 4-color photo can be inserted here" title="Title Slide with Picture">
            <a:extLst>
              <a:ext uri="{FF2B5EF4-FFF2-40B4-BE49-F238E27FC236}">
                <a16:creationId xmlns:a16="http://schemas.microsoft.com/office/drawing/2014/main" id="{2AC7EE63-7750-7549-B7AE-B8D9C5293010}"/>
              </a:ext>
            </a:extLst>
          </p:cNvPr>
          <p:cNvSpPr/>
          <p:nvPr userDrawn="1"/>
        </p:nvSpPr>
        <p:spPr bwMode="hidden">
          <a:xfrm>
            <a:off x="1382" y="1371600"/>
            <a:ext cx="12187444" cy="5486400"/>
          </a:xfrm>
          <a:prstGeom prst="rect">
            <a:avLst/>
          </a:prstGeom>
          <a:gradFill>
            <a:gsLst>
              <a:gs pos="0">
                <a:srgbClr val="493728">
                  <a:alpha val="44000"/>
                </a:srgbClr>
              </a:gs>
              <a:gs pos="12000">
                <a:srgbClr val="493728">
                  <a:alpha val="25000"/>
                  <a:lumMod val="99000"/>
                </a:srgbClr>
              </a:gs>
              <a:gs pos="32000">
                <a:srgbClr val="493728">
                  <a:alpha val="0"/>
                  <a:lumMod val="0"/>
                  <a:lumOff val="100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FA9FAB92-25B2-3F48-B035-8CEB1CC8A49C}" type="datetime1">
              <a:rPr lang="en-US" smtClean="0"/>
              <a:pPr/>
              <a:t>3/14/2019</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Confidential – Oracle Internal/Restricted/Highly Restricted</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C51EAA63-D034-42AE-91FA-B13B9518C7BE}" type="slidenum">
              <a:rPr lang="en-US" smtClean="0"/>
              <a:pPr/>
              <a:t>‹#›</a:t>
            </a:fld>
            <a:endParaRPr lang="en-US"/>
          </a:p>
        </p:txBody>
      </p:sp>
      <p:pic>
        <p:nvPicPr>
          <p:cNvPr id="16" name="Picture 15" descr="Oracle logo in white on red staging background" title="Oracle red badge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
        <p:nvSpPr>
          <p:cNvPr id="15" name="TextBox 14"/>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a:t>
            </a:r>
            <a:r>
              <a:rPr lang="is-IS" sz="850" dirty="0">
                <a:solidFill>
                  <a:schemeClr val="tx1"/>
                </a:solidFill>
              </a:rPr>
              <a:t>2019</a:t>
            </a:r>
            <a:r>
              <a:rPr lang="en-US" sz="850" dirty="0">
                <a:solidFill>
                  <a:schemeClr val="tx1"/>
                </a:solidFill>
              </a:rPr>
              <a:t>, Oracle and/or its affiliates. All rights reserved.  |</a:t>
            </a:r>
          </a:p>
        </p:txBody>
      </p:sp>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smtClean="0"/>
              <a:t>Click to edit Master title style</a:t>
            </a:r>
            <a:endParaRPr/>
          </a:p>
        </p:txBody>
      </p:sp>
      <p:sp>
        <p:nvSpPr>
          <p:cNvPr id="3" name="Picture Placeholder 2"/>
          <p:cNvSpPr>
            <a:spLocks noGrp="1"/>
          </p:cNvSpPr>
          <p:nvPr>
            <p:ph type="pic" idx="1"/>
          </p:nvPr>
        </p:nvSpPr>
        <p:spPr>
          <a:xfrm>
            <a:off x="5588456" y="533400"/>
            <a:ext cx="6068558" cy="5410200"/>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8E882AC-368C-2E40-AAAC-71FAD4875E3E}" type="datetime1">
              <a:t>3/14/2019</a:t>
            </a:fld>
            <a:endParaRPr/>
          </a:p>
        </p:txBody>
      </p:sp>
      <p:sp>
        <p:nvSpPr>
          <p:cNvPr id="6" name="Footer Placeholder 5"/>
          <p:cNvSpPr>
            <a:spLocks noGrp="1"/>
          </p:cNvSpPr>
          <p:nvPr>
            <p:ph type="ftr" sz="quarter" idx="11"/>
          </p:nvPr>
        </p:nvSpPr>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mote Speaker Pictur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E8D6DD4-846E-2640-A07B-C5F4B450225C}" type="datetime1">
              <a:t>3/14/2019</a:t>
            </a:fld>
            <a:endParaRPr/>
          </a:p>
        </p:txBody>
      </p:sp>
      <p:sp>
        <p:nvSpPr>
          <p:cNvPr id="6" name="Footer Placeholder 5"/>
          <p:cNvSpPr>
            <a:spLocks noGrp="1"/>
          </p:cNvSpPr>
          <p:nvPr>
            <p:ph type="ftr" sz="quarter" idx="11"/>
          </p:nvPr>
        </p:nvSpPr>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Picture Placeholder 15"/>
          <p:cNvSpPr>
            <a:spLocks noGrp="1"/>
          </p:cNvSpPr>
          <p:nvPr>
            <p:ph type="pic" sz="quarter" idx="14" hasCustomPrompt="1"/>
          </p:nvPr>
        </p:nvSpPr>
        <p:spPr>
          <a:xfrm>
            <a:off x="2286000" y="1828800"/>
            <a:ext cx="3474720" cy="3840480"/>
          </a:xfrm>
          <a:solidFill>
            <a:schemeClr val="bg2"/>
          </a:solidFill>
        </p:spPr>
        <p:txBody>
          <a:bodyPr tIns="91440">
            <a:noAutofit/>
          </a:bodyPr>
          <a:lstStyle>
            <a:lvl1pPr marL="0" indent="0" algn="ctr">
              <a:spcBef>
                <a:spcPts val="0"/>
              </a:spcBef>
              <a:buNone/>
              <a:defRPr sz="1800" baseline="0">
                <a:solidFill>
                  <a:schemeClr val="tx1"/>
                </a:solidFill>
              </a:defRPr>
            </a:lvl1pPr>
          </a:lstStyle>
          <a:p>
            <a:r>
              <a:t>Click icon to insert picture</a:t>
            </a:r>
          </a:p>
        </p:txBody>
      </p:sp>
      <p:sp>
        <p:nvSpPr>
          <p:cNvPr id="10" name="Text Placeholder 10"/>
          <p:cNvSpPr>
            <a:spLocks noGrp="1"/>
          </p:cNvSpPr>
          <p:nvPr>
            <p:ph type="body" sz="quarter" idx="15"/>
          </p:nvPr>
        </p:nvSpPr>
        <p:spPr>
          <a:xfrm>
            <a:off x="6035040" y="1828799"/>
            <a:ext cx="5621972"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smtClean="0"/>
              <a:t>Edit Master text styles</a:t>
            </a:r>
          </a:p>
          <a:p>
            <a:pPr lvl="1"/>
            <a:r>
              <a:rPr lang="en-US" smtClean="0"/>
              <a:t>Second level</a:t>
            </a:r>
          </a:p>
        </p:txBody>
      </p:sp>
      <p:sp>
        <p:nvSpPr>
          <p:cNvPr id="3" name="Title 2"/>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88907719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add Name, Title, Company</a:t>
            </a:r>
          </a:p>
        </p:txBody>
      </p:sp>
      <p:sp>
        <p:nvSpPr>
          <p:cNvPr id="5" name="Date Placeholder 4"/>
          <p:cNvSpPr>
            <a:spLocks noGrp="1"/>
          </p:cNvSpPr>
          <p:nvPr>
            <p:ph type="dt" sz="half" idx="10"/>
          </p:nvPr>
        </p:nvSpPr>
        <p:spPr/>
        <p:txBody>
          <a:bodyPr/>
          <a:lstStyle/>
          <a:p>
            <a:fld id="{3C5E9B58-B789-B945-9617-A577D094D8AD}" type="datetime1">
              <a:t>3/14/2019</a:t>
            </a:fld>
            <a:endParaRPr/>
          </a:p>
        </p:txBody>
      </p:sp>
      <p:sp>
        <p:nvSpPr>
          <p:cNvPr id="6" name="Footer Placeholder 5"/>
          <p:cNvSpPr>
            <a:spLocks noGrp="1"/>
          </p:cNvSpPr>
          <p:nvPr>
            <p:ph type="ftr" sz="quarter" idx="11"/>
          </p:nvPr>
        </p:nvSpPr>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add Name, Title, Company</a:t>
            </a:r>
          </a:p>
        </p:txBody>
      </p:sp>
      <p:sp>
        <p:nvSpPr>
          <p:cNvPr id="5" name="Date Placeholder 4"/>
          <p:cNvSpPr>
            <a:spLocks noGrp="1"/>
          </p:cNvSpPr>
          <p:nvPr>
            <p:ph type="dt" sz="half" idx="10"/>
          </p:nvPr>
        </p:nvSpPr>
        <p:spPr/>
        <p:txBody>
          <a:bodyPr/>
          <a:lstStyle/>
          <a:p>
            <a:fld id="{A9B39B2B-5066-E54E-9799-B37BEB03578F}" type="datetime1">
              <a:t>3/14/2019</a:t>
            </a:fld>
            <a:endParaRPr/>
          </a:p>
        </p:txBody>
      </p:sp>
      <p:sp>
        <p:nvSpPr>
          <p:cNvPr id="6" name="Footer Placeholder 5"/>
          <p:cNvSpPr>
            <a:spLocks noGrp="1"/>
          </p:cNvSpPr>
          <p:nvPr>
            <p:ph type="ftr" sz="quarter" idx="11"/>
          </p:nvPr>
        </p:nvSpPr>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Picture Placeholder 15"/>
          <p:cNvSpPr>
            <a:spLocks noGrp="1" noChangeAspect="1"/>
          </p:cNvSpPr>
          <p:nvPr>
            <p:ph type="pic" sz="quarter" idx="14" hasCustomPrompt="1"/>
          </p:nvPr>
        </p:nvSpPr>
        <p:spPr>
          <a:xfrm>
            <a:off x="531812" y="1905000"/>
            <a:ext cx="2194560" cy="3072384"/>
          </a:xfrm>
          <a:solidFill>
            <a:schemeClr val="bg2"/>
          </a:solidFill>
        </p:spPr>
        <p:txBody>
          <a:bodyPr tIns="91440">
            <a:noAutofit/>
          </a:bodyPr>
          <a:lstStyle>
            <a:lvl1pPr marL="0" indent="0" algn="ctr">
              <a:spcBef>
                <a:spcPts val="0"/>
              </a:spcBef>
              <a:buNone/>
              <a:defRPr sz="1800" baseline="0">
                <a:solidFill>
                  <a:schemeClr val="tx1"/>
                </a:solidFill>
              </a:defRPr>
            </a:lvl1pPr>
          </a:lstStyle>
          <a:p>
            <a:r>
              <a:t>Click icon to insert picture</a:t>
            </a:r>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291D958-25E6-7548-A7E8-1221B6B7A346}" type="datetime1">
              <a:t>3/14/2019</a:t>
            </a:fld>
            <a:endParaRPr/>
          </a:p>
        </p:txBody>
      </p:sp>
      <p:sp>
        <p:nvSpPr>
          <p:cNvPr id="6" name="Footer Placeholder 5"/>
          <p:cNvSpPr>
            <a:spLocks noGrp="1"/>
          </p:cNvSpPr>
          <p:nvPr>
            <p:ph type="ftr" sz="quarter" idx="11"/>
          </p:nvPr>
        </p:nvSpPr>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Title 7"/>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AE8F68AE-DA18-F245-A173-FB37D0213783}" type="datetime1">
              <a:t>3/14/2019</a:t>
            </a:fld>
            <a:endParaRPr/>
          </a:p>
        </p:txBody>
      </p:sp>
      <p:sp>
        <p:nvSpPr>
          <p:cNvPr id="6" name="Footer Placeholder 5"/>
          <p:cNvSpPr>
            <a:spLocks noGrp="1"/>
          </p:cNvSpPr>
          <p:nvPr>
            <p:ph type="ftr" sz="quarter" idx="11"/>
          </p:nvPr>
        </p:nvSpPr>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Title 10"/>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327E513-43D9-144E-B72A-1AE28C440259}" type="datetime1">
              <a:t>3/14/2019</a:t>
            </a:fld>
            <a:endParaRPr/>
          </a:p>
        </p:txBody>
      </p:sp>
      <p:sp>
        <p:nvSpPr>
          <p:cNvPr id="6" name="Footer Placeholder 5"/>
          <p:cNvSpPr>
            <a:spLocks noGrp="1"/>
          </p:cNvSpPr>
          <p:nvPr>
            <p:ph type="ftr" sz="quarter" idx="11"/>
          </p:nvPr>
        </p:nvSpPr>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A94A2A0-E7F7-1242-AE6E-3E509688259F}" type="datetime1">
              <a:t>3/14/2019</a:t>
            </a:fld>
            <a:endParaRPr/>
          </a:p>
        </p:txBody>
      </p:sp>
      <p:sp>
        <p:nvSpPr>
          <p:cNvPr id="6" name="Footer Placeholder 5"/>
          <p:cNvSpPr>
            <a:spLocks noGrp="1"/>
          </p:cNvSpPr>
          <p:nvPr>
            <p:ph type="ftr" sz="quarter" idx="11"/>
          </p:nvPr>
        </p:nvSpPr>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Edit Master text styles</a:t>
            </a:r>
          </a:p>
        </p:txBody>
      </p: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Edit Master text styles</a:t>
            </a:r>
          </a:p>
        </p:txBody>
      </p:sp>
      <p:sp>
        <p:nvSpPr>
          <p:cNvPr id="3" name="Title 2"/>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6213" y="1524000"/>
            <a:ext cx="54864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Edit Master text styles</a:t>
            </a:r>
          </a:p>
        </p:txBody>
      </p:sp>
      <p:sp>
        <p:nvSpPr>
          <p:cNvPr id="5" name="Date Placeholder 4"/>
          <p:cNvSpPr>
            <a:spLocks noGrp="1"/>
          </p:cNvSpPr>
          <p:nvPr>
            <p:ph type="dt" sz="half" idx="10"/>
          </p:nvPr>
        </p:nvSpPr>
        <p:spPr/>
        <p:txBody>
          <a:bodyPr/>
          <a:lstStyle/>
          <a:p>
            <a:fld id="{8451262B-FFFD-A541-A02C-3B0D29DE70AC}" type="datetime1">
              <a:t>3/14/2019</a:t>
            </a:fld>
            <a:endParaRPr/>
          </a:p>
        </p:txBody>
      </p:sp>
      <p:sp>
        <p:nvSpPr>
          <p:cNvPr id="6" name="Footer Placeholder 5"/>
          <p:cNvSpPr>
            <a:spLocks noGrp="1"/>
          </p:cNvSpPr>
          <p:nvPr>
            <p:ph type="ftr" sz="quarter" idx="11"/>
          </p:nvPr>
        </p:nvSpPr>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2" name="Title 1"/>
          <p:cNvSpPr>
            <a:spLocks noGrp="1"/>
          </p:cNvSpPr>
          <p:nvPr>
            <p:ph type="title" hasCustomPrompt="1"/>
          </p:nvPr>
        </p:nvSpPr>
        <p:spPr>
          <a:xfrm>
            <a:off x="760412" y="1524000"/>
            <a:ext cx="4076700" cy="2743200"/>
          </a:xfrm>
        </p:spPr>
        <p:txBody>
          <a:bodyPr anchor="ctr"/>
          <a:lstStyle>
            <a:lvl1pPr algn="r">
              <a:defRPr sz="16600" b="1">
                <a:solidFill>
                  <a:schemeClr val="accent2"/>
                </a:solidFill>
              </a:defRPr>
            </a:lvl1pPr>
          </a:lstStyle>
          <a:p>
            <a:r>
              <a:t>XX</a:t>
            </a:r>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8E1E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7" name="Date Placeholder 6"/>
          <p:cNvSpPr>
            <a:spLocks noGrp="1"/>
          </p:cNvSpPr>
          <p:nvPr>
            <p:ph type="dt" sz="half" idx="10"/>
          </p:nvPr>
        </p:nvSpPr>
        <p:spPr/>
        <p:txBody>
          <a:bodyPr/>
          <a:lstStyle>
            <a:lvl1pPr>
              <a:defRPr>
                <a:solidFill>
                  <a:srgbClr val="5F5F5F"/>
                </a:solidFill>
              </a:defRPr>
            </a:lvl1pPr>
          </a:lstStyle>
          <a:p>
            <a:fld id="{944B0DF1-2629-BC47-B960-531859E12E41}" type="datetime1">
              <a:t>3/14/2019</a:t>
            </a:fld>
            <a:endParaRPr/>
          </a:p>
        </p:txBody>
      </p:sp>
      <p:sp>
        <p:nvSpPr>
          <p:cNvPr id="8" name="Footer Placeholder 7"/>
          <p:cNvSpPr>
            <a:spLocks noGrp="1"/>
          </p:cNvSpPr>
          <p:nvPr>
            <p:ph type="ftr" sz="quarter" idx="11"/>
          </p:nvPr>
        </p:nvSpPr>
        <p:spPr/>
        <p:txBody>
          <a:bodyPr/>
          <a:lstStyle>
            <a:lvl1pPr>
              <a:defRPr>
                <a:solidFill>
                  <a:srgbClr val="5F5F5F"/>
                </a:solidFill>
              </a:defRPr>
            </a:lvl1pPr>
          </a:lstStyle>
          <a:p>
            <a:r>
              <a:rPr lang="en-US"/>
              <a:t>Confidential – Oracle Internal/Restricted/Highly Restricted</a:t>
            </a:r>
            <a:endParaRPr/>
          </a:p>
        </p:txBody>
      </p:sp>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BC86A2D8-45CB-974E-B7EF-5056C2B63D14}" type="datetime1">
              <a:t>3/14/2019</a:t>
            </a:fld>
            <a:endParaRPr/>
          </a:p>
        </p:txBody>
      </p:sp>
      <p:sp>
        <p:nvSpPr>
          <p:cNvPr id="8" name="Footer Placeholder 7"/>
          <p:cNvSpPr>
            <a:spLocks noGrp="1"/>
          </p:cNvSpPr>
          <p:nvPr>
            <p:ph type="ftr" sz="quarter" idx="11"/>
          </p:nvPr>
        </p:nvSpPr>
        <p:spPr/>
        <p:txBody>
          <a:bodyPr/>
          <a:lstStyle/>
          <a:p>
            <a:r>
              <a:rPr lang="en-US"/>
              <a:t>Confidential – Oracle Internal/Restricted/Highly Restricted</a:t>
            </a:r>
            <a:endParaRPr/>
          </a:p>
        </p:txBody>
      </p:sp>
      <p:sp>
        <p:nvSpPr>
          <p:cNvPr id="9" name="Slide Number Placeholder 8"/>
          <p:cNvSpPr>
            <a:spLocks noGrp="1"/>
          </p:cNvSpPr>
          <p:nvPr>
            <p:ph type="sldNum" sz="quarter" idx="12"/>
          </p:nvPr>
        </p:nvSpPr>
        <p:spPr/>
        <p:txBody>
          <a:bodyPr/>
          <a:lstStyle/>
          <a:p>
            <a:fld id="{C51EAA63-D034-42AE-91FA-B13B9518C7BE}" type="slidenum">
              <a:rPr/>
              <a:t>‹#›</a:t>
            </a:fld>
            <a:endParaRPr/>
          </a:p>
        </p:txBody>
      </p:sp>
      <p:sp>
        <p:nvSpPr>
          <p:cNvPr id="11" name="Title 10"/>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4B66DC1-91EB-7847-9870-F6490006EB7A}" type="datetime1">
              <a:t>3/14/2019</a:t>
            </a:fld>
            <a:endParaRPr/>
          </a:p>
        </p:txBody>
      </p:sp>
      <p:sp>
        <p:nvSpPr>
          <p:cNvPr id="4" name="Footer Placeholder 3"/>
          <p:cNvSpPr>
            <a:spLocks noGrp="1"/>
          </p:cNvSpPr>
          <p:nvPr>
            <p:ph type="ftr" sz="quarter" idx="11"/>
          </p:nvPr>
        </p:nvSpPr>
        <p:spPr/>
        <p:txBody>
          <a:bodyPr/>
          <a:lstStyle/>
          <a:p>
            <a:r>
              <a:rPr lang="en-US"/>
              <a:t>Confidential – Oracle Internal/Restricted/Highly Restricted</a:t>
            </a:r>
            <a:endParaRPr/>
          </a:p>
        </p:txBody>
      </p:sp>
      <p:sp>
        <p:nvSpPr>
          <p:cNvPr id="5" name="Slide Number Placeholder 4"/>
          <p:cNvSpPr>
            <a:spLocks noGrp="1"/>
          </p:cNvSpPr>
          <p:nvPr>
            <p:ph type="sldNum" sz="quarter" idx="12"/>
          </p:nvPr>
        </p:nvSpPr>
        <p:spPr/>
        <p:txBody>
          <a:bodyPr/>
          <a:lstStyle/>
          <a:p>
            <a:fld id="{C51EAA63-D034-42AE-91FA-B13B9518C7BE}" type="slidenum">
              <a:rPr/>
              <a:t>‹#›</a:t>
            </a:fld>
            <a:endParaRPr/>
          </a:p>
        </p:txBody>
      </p:sp>
      <p:sp>
        <p:nvSpPr>
          <p:cNvPr id="2" name="Title 1"/>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95CBC26-3C71-0340-9B98-0974CBCD7B1E}" type="datetime1">
              <a:t>3/14/2019</a:t>
            </a:fld>
            <a:endParaRPr/>
          </a:p>
        </p:txBody>
      </p:sp>
      <p:sp>
        <p:nvSpPr>
          <p:cNvPr id="4" name="Footer Placeholder 3"/>
          <p:cNvSpPr>
            <a:spLocks noGrp="1"/>
          </p:cNvSpPr>
          <p:nvPr>
            <p:ph type="ftr" sz="quarter" idx="11"/>
          </p:nvPr>
        </p:nvSpPr>
        <p:spPr/>
        <p:txBody>
          <a:bodyPr/>
          <a:lstStyle/>
          <a:p>
            <a:r>
              <a:rPr lang="en-US"/>
              <a:t>Confidential – Oracle Internal/Restricted/Highly Restricted</a:t>
            </a:r>
            <a:endParaRPr/>
          </a:p>
        </p:txBody>
      </p:sp>
      <p:sp>
        <p:nvSpPr>
          <p:cNvPr id="5" name="Slide Number Placeholder 4"/>
          <p:cNvSpPr>
            <a:spLocks noGrp="1"/>
          </p:cNvSpPr>
          <p:nvPr>
            <p:ph type="sldNum" sz="quarter" idx="12"/>
          </p:nvPr>
        </p:nvSpPr>
        <p:spPr/>
        <p:txBody>
          <a:bodyPr/>
          <a:lstStyle/>
          <a:p>
            <a:fld id="{C51EAA63-D034-42AE-91FA-B13B9518C7BE}" type="slidenum">
              <a:rPr/>
              <a:t>‹#›</a:t>
            </a:fld>
            <a:endParaRPr/>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subtitle</a:t>
            </a:r>
          </a:p>
        </p:txBody>
      </p:sp>
      <p:sp>
        <p:nvSpPr>
          <p:cNvPr id="7" name="Title 6"/>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A19199-1BDE-4D4E-9E18-24F33998584C}" type="datetime1">
              <a:t>3/14/2019</a:t>
            </a:fld>
            <a:endParaRPr/>
          </a:p>
        </p:txBody>
      </p:sp>
      <p:sp>
        <p:nvSpPr>
          <p:cNvPr id="3" name="Footer Placeholder 2"/>
          <p:cNvSpPr>
            <a:spLocks noGrp="1"/>
          </p:cNvSpPr>
          <p:nvPr>
            <p:ph type="ftr" sz="quarter" idx="11"/>
          </p:nvPr>
        </p:nvSpPr>
        <p:spPr/>
        <p:txBody>
          <a:bodyPr/>
          <a:lstStyle/>
          <a:p>
            <a:r>
              <a:rPr lang="en-US"/>
              <a:t>Confidential – Oracle Internal/Restricted/Highly Restricted</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62" y="1524000"/>
            <a:ext cx="777255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777288" y="1524001"/>
            <a:ext cx="2971800"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2CD5E2D-28C6-054B-8A13-A7C67B876E87}" type="datetime1">
              <a:t>3/14/2019</a:t>
            </a:fld>
            <a:endParaRPr/>
          </a:p>
        </p:txBody>
      </p:sp>
      <p:sp>
        <p:nvSpPr>
          <p:cNvPr id="6" name="Footer Placeholder 5"/>
          <p:cNvSpPr>
            <a:spLocks noGrp="1"/>
          </p:cNvSpPr>
          <p:nvPr>
            <p:ph type="ftr" sz="quarter" idx="11"/>
          </p:nvPr>
        </p:nvSpPr>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Title 7"/>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6095999"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23F5E45-EF96-B94C-9256-70C444D22324}" type="datetime1">
              <a:t>3/14/2019</a:t>
            </a:fld>
            <a:endParaRPr/>
          </a:p>
        </p:txBody>
      </p:sp>
      <p:sp>
        <p:nvSpPr>
          <p:cNvPr id="6" name="Footer Placeholder 5"/>
          <p:cNvSpPr>
            <a:spLocks noGrp="1"/>
          </p:cNvSpPr>
          <p:nvPr>
            <p:ph type="ftr" sz="quarter" idx="11"/>
          </p:nvPr>
        </p:nvSpPr>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8" name="Title 7"/>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ABCC7D1-0055-5B49-B52A-0AAA925946EB}" type="datetime1">
              <a:t>3/14/2019</a:t>
            </a:fld>
            <a:endParaRPr/>
          </a:p>
        </p:txBody>
      </p:sp>
      <p:sp>
        <p:nvSpPr>
          <p:cNvPr id="6" name="Footer Placeholder 5"/>
          <p:cNvSpPr>
            <a:spLocks noGrp="1"/>
          </p:cNvSpPr>
          <p:nvPr>
            <p:ph type="ftr" sz="quarter" idx="11"/>
          </p:nvPr>
        </p:nvSpPr>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6246812"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itle 10"/>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0909952-AE77-1344-9FE5-B03BA44151BF}" type="datetime1">
              <a:t>3/14/2019</a:t>
            </a:fld>
            <a:endParaRPr/>
          </a:p>
        </p:txBody>
      </p:sp>
      <p:sp>
        <p:nvSpPr>
          <p:cNvPr id="6" name="Footer Placeholder 5"/>
          <p:cNvSpPr>
            <a:spLocks noGrp="1"/>
          </p:cNvSpPr>
          <p:nvPr>
            <p:ph type="ftr" sz="quarter" idx="11"/>
          </p:nvPr>
        </p:nvSpPr>
        <p:spPr/>
        <p:txBody>
          <a:bodyPr/>
          <a:lstStyle/>
          <a:p>
            <a:r>
              <a:rPr lang="en-US"/>
              <a:t>Confidential – Oracle Internal/Restricted/Highly Restricted</a:t>
            </a:r>
            <a:endParaRPr/>
          </a:p>
        </p:txBody>
      </p:sp>
      <p:sp>
        <p:nvSpPr>
          <p:cNvPr id="7" name="Slide Number Placeholder 6"/>
          <p:cNvSpPr>
            <a:spLocks noGrp="1"/>
          </p:cNvSpPr>
          <p:nvPr>
            <p:ph type="sldNum" sz="quarter" idx="12"/>
          </p:nvPr>
        </p:nvSpPr>
        <p:spPr/>
        <p:txBody>
          <a:bodyPr/>
          <a:lstStyle/>
          <a:p>
            <a:fld id="{C51EAA63-D034-42AE-91FA-B13B9518C7BE}" type="slidenum">
              <a:rPr/>
              <a:t>‹#›</a:t>
            </a:fld>
            <a:endParaRPr/>
          </a:p>
        </p:txBody>
      </p:sp>
      <p:sp>
        <p:nvSpPr>
          <p:cNvPr id="9" name="Picture Placeholder 2"/>
          <p:cNvSpPr>
            <a:spLocks noGrp="1"/>
          </p:cNvSpPr>
          <p:nvPr>
            <p:ph type="pic" idx="13"/>
          </p:nvPr>
        </p:nvSpPr>
        <p:spPr bwMode="gray">
          <a:xfrm>
            <a:off x="435705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3" name="Picture Placeholder 2"/>
          <p:cNvSpPr>
            <a:spLocks noGrp="1"/>
          </p:cNvSpPr>
          <p:nvPr>
            <p:ph type="pic" idx="15"/>
          </p:nvPr>
        </p:nvSpPr>
        <p:spPr bwMode="gray">
          <a:xfrm>
            <a:off x="818229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Title 7"/>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descr="Full slide 4-color photo can be inserted here" title="Title Slide with Picture">
            <a:extLst>
              <a:ext uri="{FF2B5EF4-FFF2-40B4-BE49-F238E27FC236}">
                <a16:creationId xmlns:a16="http://schemas.microsoft.com/office/drawing/2014/main" id="{88E01F06-A260-9141-853D-FC7C7EC4204B}"/>
              </a:ext>
            </a:extLst>
          </p:cNvPr>
          <p:cNvSpPr/>
          <p:nvPr userDrawn="1"/>
        </p:nvSpPr>
        <p:spPr bwMode="hidden">
          <a:xfrm>
            <a:off x="0" y="0"/>
            <a:ext cx="12188825" cy="6858000"/>
          </a:xfrm>
          <a:prstGeom prst="rect">
            <a:avLst/>
          </a:prstGeom>
          <a:gradFill>
            <a:gsLst>
              <a:gs pos="0">
                <a:srgbClr val="493728">
                  <a:alpha val="50000"/>
                </a:srgbClr>
              </a:gs>
              <a:gs pos="100000">
                <a:srgbClr val="493728">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descr="Full slide 4-color photo can be inserted here" title="Title Slide with Picture">
            <a:extLst>
              <a:ext uri="{FF2B5EF4-FFF2-40B4-BE49-F238E27FC236}">
                <a16:creationId xmlns:a16="http://schemas.microsoft.com/office/drawing/2014/main" id="{CDF198F3-E41D-9D41-BE74-5A44FA2C346C}"/>
              </a:ext>
            </a:extLst>
          </p:cNvPr>
          <p:cNvSpPr/>
          <p:nvPr userDrawn="1"/>
        </p:nvSpPr>
        <p:spPr bwMode="hidden">
          <a:xfrm>
            <a:off x="1382" y="1371600"/>
            <a:ext cx="12187444" cy="5486400"/>
          </a:xfrm>
          <a:prstGeom prst="rect">
            <a:avLst/>
          </a:prstGeom>
          <a:gradFill>
            <a:gsLst>
              <a:gs pos="0">
                <a:srgbClr val="493728">
                  <a:alpha val="44000"/>
                </a:srgbClr>
              </a:gs>
              <a:gs pos="12000">
                <a:srgbClr val="493728">
                  <a:alpha val="25000"/>
                  <a:lumMod val="99000"/>
                </a:srgbClr>
              </a:gs>
              <a:gs pos="32000">
                <a:srgbClr val="493728">
                  <a:alpha val="0"/>
                  <a:lumMod val="0"/>
                  <a:lumOff val="100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Date Placeholder 4"/>
          <p:cNvSpPr>
            <a:spLocks noGrp="1"/>
          </p:cNvSpPr>
          <p:nvPr>
            <p:ph type="dt" sz="half" idx="10"/>
          </p:nvPr>
        </p:nvSpPr>
        <p:spPr/>
        <p:txBody>
          <a:bodyPr/>
          <a:lstStyle>
            <a:lvl1pPr>
              <a:defRPr>
                <a:solidFill>
                  <a:schemeClr val="tx1"/>
                </a:solidFill>
              </a:defRPr>
            </a:lvl1pPr>
          </a:lstStyle>
          <a:p>
            <a:fld id="{D0F620B7-097F-D148-91D9-2DB76B7B877D}" type="datetime1">
              <a:rPr lang="en-US" smtClean="0"/>
              <a:pPr/>
              <a:t>3/14/2019</a:t>
            </a:fld>
            <a:endParaRPr lang="en-US"/>
          </a:p>
        </p:txBody>
      </p:sp>
      <p:sp>
        <p:nvSpPr>
          <p:cNvPr id="6" name="Footer Placeholder 5"/>
          <p:cNvSpPr>
            <a:spLocks noGrp="1"/>
          </p:cNvSpPr>
          <p:nvPr>
            <p:ph type="ftr" sz="quarter" idx="11"/>
          </p:nvPr>
        </p:nvSpPr>
        <p:spPr/>
        <p:txBody>
          <a:bodyPr/>
          <a:lstStyle>
            <a:lvl1pPr>
              <a:defRPr>
                <a:solidFill>
                  <a:schemeClr val="tx1"/>
                </a:solidFill>
              </a:defRPr>
            </a:lvl1pPr>
          </a:lstStyle>
          <a:p>
            <a:r>
              <a:rPr lang="en-US"/>
              <a:t>Confidential – Oracle Internal/Restricted/Highly Restricted</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C51EAA63-D034-42AE-91FA-B13B9518C7BE}" type="slidenum">
              <a:rPr lang="en-US" smtClean="0"/>
              <a:pPr/>
              <a:t>‹#›</a:t>
            </a:fld>
            <a:endParaRPr lang="en-US"/>
          </a:p>
        </p:txBody>
      </p:sp>
      <p:sp>
        <p:nvSpPr>
          <p:cNvPr id="22" name="Text Placeholder 12"/>
          <p:cNvSpPr>
            <a:spLocks noGrp="1"/>
          </p:cNvSpPr>
          <p:nvPr>
            <p:ph type="body" sz="quarter" idx="13" hasCustomPrompt="1"/>
          </p:nvPr>
        </p:nvSpPr>
        <p:spPr>
          <a:xfrm>
            <a:off x="760412" y="2666999"/>
            <a:ext cx="50292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text</a:t>
            </a:r>
          </a:p>
        </p:txBody>
      </p:sp>
      <p:sp>
        <p:nvSpPr>
          <p:cNvPr id="3" name="Title 2"/>
          <p:cNvSpPr>
            <a:spLocks noGrp="1"/>
          </p:cNvSpPr>
          <p:nvPr>
            <p:ph type="title" hasCustomPrompt="1"/>
          </p:nvPr>
        </p:nvSpPr>
        <p:spPr>
          <a:xfrm>
            <a:off x="760412" y="609600"/>
            <a:ext cx="5029200" cy="2044700"/>
          </a:xfrm>
        </p:spPr>
        <p:txBody>
          <a:bodyPr/>
          <a:lstStyle>
            <a:lvl1pPr>
              <a:defRPr sz="13800" b="1"/>
            </a:lvl1pPr>
          </a:lstStyle>
          <a:p>
            <a:r>
              <a:t>XX</a:t>
            </a:r>
          </a:p>
        </p:txBody>
      </p:sp>
      <p:pic>
        <p:nvPicPr>
          <p:cNvPr id="16" name="Picture 15" descr="Oracle logo in white on red staging background" title="Oracle red badge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
        <p:nvSpPr>
          <p:cNvPr id="15" name="TextBox 14"/>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a:t>
            </a:r>
            <a:r>
              <a:rPr lang="is-IS" sz="850" dirty="0">
                <a:solidFill>
                  <a:schemeClr val="tx1"/>
                </a:solidFill>
              </a:rPr>
              <a:t>2019</a:t>
            </a:r>
            <a:r>
              <a:rPr lang="en-US" sz="850" dirty="0">
                <a:solidFill>
                  <a:schemeClr val="tx1"/>
                </a:solidFill>
              </a:rPr>
              <a:t>, Oracle and/or its affiliates. All rights reserved.  |</a:t>
            </a:r>
          </a:p>
        </p:txBody>
      </p:sp>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A0D2F4-4279-D545-9F60-257F047C54E6}" type="datetime1">
              <a:t>3/14/2019</a:t>
            </a:fld>
            <a:endParaRPr/>
          </a:p>
        </p:txBody>
      </p:sp>
      <p:sp>
        <p:nvSpPr>
          <p:cNvPr id="3" name="Footer Placeholder 2"/>
          <p:cNvSpPr>
            <a:spLocks noGrp="1"/>
          </p:cNvSpPr>
          <p:nvPr>
            <p:ph type="ftr" sz="quarter" idx="11"/>
          </p:nvPr>
        </p:nvSpPr>
        <p:spPr/>
        <p:txBody>
          <a:bodyPr/>
          <a:lstStyle/>
          <a:p>
            <a:r>
              <a:rPr lang="en-US"/>
              <a:t>Confidential – Oracle Internal/Restricted/Highly Restricted</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a:latin typeface="+mj-lt"/>
              </a:rPr>
              <a:t>Safe Harbor</a:t>
            </a:r>
            <a:r>
              <a:rPr sz="3200" baseline="0">
                <a:latin typeface="+mj-lt"/>
              </a:rPr>
              <a:t> Statement</a:t>
            </a:r>
            <a:endParaRPr sz="320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2400" dirty="0">
                <a:latin typeface="+mn-lt"/>
              </a:rPr>
              <a:t>The following is intended to outline our general product direction. It is intended for information purposes only, and may not be incorporated into any contract. It is not a </a:t>
            </a:r>
            <a:br>
              <a:rPr lang="en-US" sz="2400" dirty="0">
                <a:latin typeface="+mn-lt"/>
              </a:rPr>
            </a:br>
            <a:r>
              <a:rPr lang="en-US" sz="2400" dirty="0">
                <a:latin typeface="+mn-lt"/>
              </a:rPr>
              <a:t>commitment to deliver any material, code, or functionality, and should not be relied upon in making purchasing decisions. The development, release, timing, and pricing of any features or functionality described for Oracle’s products may change and remains at the sole discretion of Oracle Corporation.</a:t>
            </a:r>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descr="Full slide 4-color photo can be inserted here" title="Title Slide with Picture">
            <a:extLst>
              <a:ext uri="{FF2B5EF4-FFF2-40B4-BE49-F238E27FC236}">
                <a16:creationId xmlns:a16="http://schemas.microsoft.com/office/drawing/2014/main" id="{BA018865-65D5-464F-B320-B88E09248067}"/>
              </a:ext>
            </a:extLst>
          </p:cNvPr>
          <p:cNvSpPr/>
          <p:nvPr userDrawn="1"/>
        </p:nvSpPr>
        <p:spPr bwMode="hidden">
          <a:xfrm>
            <a:off x="0" y="0"/>
            <a:ext cx="12188825" cy="6858000"/>
          </a:xfrm>
          <a:prstGeom prst="rect">
            <a:avLst/>
          </a:prstGeom>
          <a:gradFill>
            <a:gsLst>
              <a:gs pos="0">
                <a:srgbClr val="493728">
                  <a:alpha val="50000"/>
                </a:srgbClr>
              </a:gs>
              <a:gs pos="100000">
                <a:srgbClr val="493728">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descr="Full slide 4-color photo can be inserted here" title="Title Slide with Picture">
            <a:extLst>
              <a:ext uri="{FF2B5EF4-FFF2-40B4-BE49-F238E27FC236}">
                <a16:creationId xmlns:a16="http://schemas.microsoft.com/office/drawing/2014/main" id="{E80B2A24-4EE2-554C-807A-A506CD65817D}"/>
              </a:ext>
            </a:extLst>
          </p:cNvPr>
          <p:cNvSpPr/>
          <p:nvPr userDrawn="1"/>
        </p:nvSpPr>
        <p:spPr bwMode="hidden">
          <a:xfrm>
            <a:off x="1382" y="1371600"/>
            <a:ext cx="12187444" cy="5486400"/>
          </a:xfrm>
          <a:prstGeom prst="rect">
            <a:avLst/>
          </a:prstGeom>
          <a:gradFill>
            <a:gsLst>
              <a:gs pos="0">
                <a:srgbClr val="493728">
                  <a:alpha val="44000"/>
                </a:srgbClr>
              </a:gs>
              <a:gs pos="12000">
                <a:srgbClr val="493728">
                  <a:alpha val="25000"/>
                  <a:lumMod val="99000"/>
                </a:srgbClr>
              </a:gs>
              <a:gs pos="32000">
                <a:srgbClr val="493728">
                  <a:alpha val="0"/>
                  <a:lumMod val="0"/>
                  <a:lumOff val="100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Slide Number Placeholder 4"/>
          <p:cNvSpPr>
            <a:spLocks noGrp="1"/>
          </p:cNvSpPr>
          <p:nvPr>
            <p:ph type="sldNum" sz="quarter" idx="12"/>
          </p:nvPr>
        </p:nvSpPr>
        <p:spPr/>
        <p:txBody>
          <a:bodyPr/>
          <a:lstStyle>
            <a:lvl1pPr>
              <a:defRPr>
                <a:solidFill>
                  <a:schemeClr val="tx1">
                    <a:alpha val="0"/>
                  </a:schemeClr>
                </a:solidFill>
              </a:defRPr>
            </a:lvl1pPr>
          </a:lstStyle>
          <a:p>
            <a:fld id="{C51EAA63-D034-42AE-91FA-B13B9518C7BE}" type="slidenum">
              <a:rPr/>
              <a:pPr/>
              <a:t>‹#›</a:t>
            </a:fld>
            <a:endParaRPr/>
          </a:p>
        </p:txBody>
      </p:sp>
      <p:sp>
        <p:nvSpPr>
          <p:cNvPr id="3" name="Date Placeholder 2"/>
          <p:cNvSpPr>
            <a:spLocks noGrp="1"/>
          </p:cNvSpPr>
          <p:nvPr>
            <p:ph type="dt" sz="half" idx="10"/>
          </p:nvPr>
        </p:nvSpPr>
        <p:spPr/>
        <p:txBody>
          <a:bodyPr/>
          <a:lstStyle>
            <a:lvl1pPr>
              <a:defRPr>
                <a:solidFill>
                  <a:schemeClr val="tx1"/>
                </a:solidFill>
              </a:defRPr>
            </a:lvl1pPr>
          </a:lstStyle>
          <a:p>
            <a:fld id="{12C55C7B-5E5C-D447-9BFF-07422F49C101}" type="datetime1">
              <a:t>3/14/2019</a:t>
            </a:fld>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Confidential – Oracle Internal/Restricted/Highly Restricted</a:t>
            </a:r>
            <a:endParaRPr/>
          </a:p>
        </p:txBody>
      </p:sp>
      <p:pic>
        <p:nvPicPr>
          <p:cNvPr id="8" name="Picture 7" descr="Oracle logo in white on red staging background" title="Oracle red badge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
        <p:nvSpPr>
          <p:cNvPr id="9" name="Title 8"/>
          <p:cNvSpPr>
            <a:spLocks noGrp="1"/>
          </p:cNvSpPr>
          <p:nvPr>
            <p:ph type="title"/>
          </p:nvPr>
        </p:nvSpPr>
        <p:spPr>
          <a:xfrm>
            <a:off x="531814" y="739775"/>
            <a:ext cx="9601200" cy="1470025"/>
          </a:xfrm>
        </p:spPr>
        <p:txBody>
          <a:bodyPr/>
          <a:lstStyle>
            <a:lvl1pPr>
              <a:defRPr sz="4800"/>
            </a:lvl1pPr>
          </a:lstStyle>
          <a:p>
            <a:r>
              <a:rPr lang="en-US" smtClean="0"/>
              <a:t>Click to edit Master title style</a:t>
            </a:r>
            <a:endParaRPr/>
          </a:p>
        </p:txBody>
      </p:sp>
      <p:sp>
        <p:nvSpPr>
          <p:cNvPr id="12" name="Text Placeholder 10"/>
          <p:cNvSpPr>
            <a:spLocks noGrp="1"/>
          </p:cNvSpPr>
          <p:nvPr>
            <p:ph type="body" sz="quarter" idx="14" hasCustomPrompt="1"/>
          </p:nvPr>
        </p:nvSpPr>
        <p:spPr>
          <a:xfrm>
            <a:off x="531814" y="3429451"/>
            <a:ext cx="9601200"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presenter’s name, title, division/business unit/organization and date</a:t>
            </a:r>
          </a:p>
        </p:txBody>
      </p:sp>
      <p:sp>
        <p:nvSpPr>
          <p:cNvPr id="13" name="Text Placeholder 10"/>
          <p:cNvSpPr>
            <a:spLocks noGrp="1"/>
          </p:cNvSpPr>
          <p:nvPr>
            <p:ph type="body" sz="quarter" idx="15" hasCustomPrompt="1"/>
          </p:nvPr>
        </p:nvSpPr>
        <p:spPr>
          <a:xfrm>
            <a:off x="531762" y="2286000"/>
            <a:ext cx="9601200"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subtitle</a:t>
            </a:r>
          </a:p>
        </p:txBody>
      </p:sp>
      <p:sp>
        <p:nvSpPr>
          <p:cNvPr id="11" name="TextBox 10"/>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a:t>
            </a:r>
            <a:r>
              <a:rPr lang="is-IS" sz="850" dirty="0">
                <a:solidFill>
                  <a:schemeClr val="tx1"/>
                </a:solidFill>
              </a:rPr>
              <a:t>2019</a:t>
            </a:r>
            <a:r>
              <a:rPr lang="en-US" sz="850" dirty="0">
                <a:solidFill>
                  <a:schemeClr val="tx1"/>
                </a:solidFill>
              </a:rPr>
              <a:t>, Oracle and/or its affiliates. All rights reserved.  |</a:t>
            </a:r>
          </a:p>
        </p:txBody>
      </p:sp>
    </p:spTree>
    <p:extLst>
      <p:ext uri="{BB962C8B-B14F-4D97-AF65-F5344CB8AC3E}">
        <p14:creationId xmlns:p14="http://schemas.microsoft.com/office/powerpoint/2010/main" val="15232198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98A985-6223-DD42-9E18-49B17F319CCA}" type="datetime1">
              <a:t>3/14/2019</a:t>
            </a:fld>
            <a:endParaRPr/>
          </a:p>
        </p:txBody>
      </p:sp>
      <p:sp>
        <p:nvSpPr>
          <p:cNvPr id="3" name="Footer Placeholder 2"/>
          <p:cNvSpPr>
            <a:spLocks noGrp="1"/>
          </p:cNvSpPr>
          <p:nvPr>
            <p:ph type="ftr" sz="quarter" idx="11"/>
          </p:nvPr>
        </p:nvSpPr>
        <p:spPr/>
        <p:txBody>
          <a:bodyPr/>
          <a:lstStyle/>
          <a:p>
            <a:r>
              <a:rPr lang="en-US"/>
              <a:t>Confidential – Oracle Internal/Restricted/Highly Restricted</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a:latin typeface="+mj-lt"/>
              </a:rPr>
              <a:t>Safe Harbor</a:t>
            </a:r>
            <a:r>
              <a:rPr sz="3200" baseline="0">
                <a:latin typeface="+mj-lt"/>
              </a:rPr>
              <a:t> Statement</a:t>
            </a:r>
            <a:endParaRPr sz="320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preceding is </a:t>
            </a:r>
            <a:r>
              <a:rPr lang="en-US" sz="2400" dirty="0">
                <a:latin typeface="+mn-lt"/>
              </a:rPr>
              <a:t>intended to outline our general product direction. It is intended for information purposes only, and may not be incorporated into any contract. It is not a </a:t>
            </a:r>
            <a:br>
              <a:rPr lang="en-US" sz="2400" dirty="0">
                <a:latin typeface="+mn-lt"/>
              </a:rPr>
            </a:br>
            <a:r>
              <a:rPr lang="en-US" sz="2400" dirty="0">
                <a:latin typeface="+mn-lt"/>
              </a:rPr>
              <a:t>commitment to deliver any material, code, or functionality, and should not be relied upon in making purchasing decisions. The development, release, timing, and pricing of any features or functionality described for Oracle’s products may change and remains at the sole discretion of Oracle Corporation.</a:t>
            </a:r>
            <a:endParaRPr sz="2400" dirty="0">
              <a:latin typeface="+mn-lt"/>
            </a:endParaRPr>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pic>
        <p:nvPicPr>
          <p:cNvPr id="51" name="Picture 50" descr="&quot;Integrated Cloud Applications &amp; Platform Services&quot; tagline in red and black" title="Oracle corporate Tagline in colo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9916" y="1722238"/>
            <a:ext cx="7748992" cy="2950267"/>
          </a:xfrm>
          <a:prstGeom prst="rect">
            <a:avLst/>
          </a:prstGeom>
        </p:spPr>
      </p:pic>
      <p:sp>
        <p:nvSpPr>
          <p:cNvPr id="2" name="Date Placeholder 1"/>
          <p:cNvSpPr>
            <a:spLocks noGrp="1"/>
          </p:cNvSpPr>
          <p:nvPr>
            <p:ph type="dt" sz="half" idx="10"/>
          </p:nvPr>
        </p:nvSpPr>
        <p:spPr/>
        <p:txBody>
          <a:bodyPr/>
          <a:lstStyle/>
          <a:p>
            <a:fld id="{7D07F16A-7BA6-2440-AC0F-C75259CE99C6}" type="datetime1">
              <a:t>3/14/2019</a:t>
            </a:fld>
            <a:endParaRPr/>
          </a:p>
        </p:txBody>
      </p:sp>
      <p:sp>
        <p:nvSpPr>
          <p:cNvPr id="3" name="Footer Placeholder 2"/>
          <p:cNvSpPr>
            <a:spLocks noGrp="1"/>
          </p:cNvSpPr>
          <p:nvPr>
            <p:ph type="ftr" sz="quarter" idx="11"/>
          </p:nvPr>
        </p:nvSpPr>
        <p:spPr/>
        <p:txBody>
          <a:bodyPr/>
          <a:lstStyle/>
          <a:p>
            <a:r>
              <a:rPr lang="en-US"/>
              <a:t>Confidential – Oracle Internal/Restricted/Highly Restricted</a:t>
            </a:r>
            <a:endParaRPr/>
          </a:p>
        </p:txBody>
      </p:sp>
      <p:sp>
        <p:nvSpPr>
          <p:cNvPr id="4" name="Slide Number Placeholder 3"/>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Pr>
        <a:solidFill>
          <a:schemeClr val="accent1"/>
        </a:solidFill>
        <a:effectLst/>
      </p:bgPr>
    </p:bg>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bwMode="black">
          <a:xfrm>
            <a:off x="3822128" y="2843826"/>
            <a:ext cx="4544568" cy="569547"/>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531151" y="1524001"/>
            <a:ext cx="11126522" cy="44196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163461E-F19F-0245-B8FB-B0739365A1E7}" type="datetime1">
              <a:t>3/14/2019</a:t>
            </a:fld>
            <a:endParaRPr/>
          </a:p>
        </p:txBody>
      </p:sp>
      <p:sp>
        <p:nvSpPr>
          <p:cNvPr id="5" name="Footer Placeholder 4"/>
          <p:cNvSpPr>
            <a:spLocks noGrp="1"/>
          </p:cNvSpPr>
          <p:nvPr>
            <p:ph type="ftr" sz="quarter" idx="11"/>
          </p:nvPr>
        </p:nvSpPr>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D4EAF17A-378C-49D5-A479-C71FF9D7F1E7}" type="slidenum">
              <a:rPr/>
              <a:t>‹#›</a:t>
            </a:fld>
            <a:endParaRPr/>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78C17B0-E879-3643-ACAE-3A5DA72F990D}" type="datetime1">
              <a:t>3/14/2019</a:t>
            </a:fld>
            <a:endParaRPr/>
          </a:p>
        </p:txBody>
      </p:sp>
      <p:sp>
        <p:nvSpPr>
          <p:cNvPr id="5" name="Footer Placeholder 4"/>
          <p:cNvSpPr>
            <a:spLocks noGrp="1"/>
          </p:cNvSpPr>
          <p:nvPr>
            <p:ph type="ftr" sz="quarter" idx="11"/>
          </p:nvPr>
        </p:nvSpPr>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5_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87576" y="546101"/>
            <a:ext cx="10813675" cy="453859"/>
          </a:xfrm>
        </p:spPr>
        <p:txBody>
          <a:bodyPr>
            <a:noAutofit/>
          </a:bodyPr>
          <a:lstStyle>
            <a:lvl1pPr>
              <a:defRPr sz="2399"/>
            </a:lvl1pPr>
          </a:lstStyle>
          <a:p>
            <a:r>
              <a:rPr lang="de-DE" dirty="0"/>
              <a:t>Titelmasterformat durch Klicken bearbeiten</a:t>
            </a:r>
            <a:endParaRPr lang="de-CH"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13302" y="6402548"/>
            <a:ext cx="345510" cy="280800"/>
          </a:xfrm>
          <a:prstGeom prst="rect">
            <a:avLst/>
          </a:prstGeom>
        </p:spPr>
      </p:pic>
    </p:spTree>
    <p:extLst>
      <p:ext uri="{BB962C8B-B14F-4D97-AF65-F5344CB8AC3E}">
        <p14:creationId xmlns:p14="http://schemas.microsoft.com/office/powerpoint/2010/main" val="419058483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8_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87576" y="546101"/>
            <a:ext cx="10813675" cy="453859"/>
          </a:xfrm>
        </p:spPr>
        <p:txBody>
          <a:bodyPr>
            <a:noAutofit/>
          </a:bodyPr>
          <a:lstStyle>
            <a:lvl1pPr>
              <a:defRPr sz="2399"/>
            </a:lvl1pPr>
          </a:lstStyle>
          <a:p>
            <a:r>
              <a:rPr lang="de-DE" dirty="0"/>
              <a:t>Titelmasterformat durch Klicken bearbeiten</a:t>
            </a:r>
            <a:endParaRPr lang="de-CH" dirty="0"/>
          </a:p>
        </p:txBody>
      </p:sp>
    </p:spTree>
    <p:extLst>
      <p:ext uri="{BB962C8B-B14F-4D97-AF65-F5344CB8AC3E}">
        <p14:creationId xmlns:p14="http://schemas.microsoft.com/office/powerpoint/2010/main" val="104627646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cSld name="1_Title Slide with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dirty="0"/>
          </a:p>
        </p:txBody>
      </p:sp>
      <p:sp>
        <p:nvSpPr>
          <p:cNvPr id="11" name="TextBox 10"/>
          <p:cNvSpPr txBox="1"/>
          <p:nvPr/>
        </p:nvSpPr>
        <p:spPr>
          <a:xfrm>
            <a:off x="5989639"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a:t>
            </a:r>
            <a:r>
              <a:rPr lang="en-US" sz="800" dirty="0">
                <a:solidFill>
                  <a:schemeClr val="tx1">
                    <a:lumMod val="60000"/>
                    <a:lumOff val="40000"/>
                  </a:schemeClr>
                </a:solidFill>
              </a:rPr>
              <a:t>2018</a:t>
            </a:r>
            <a:r>
              <a:rPr sz="800" dirty="0">
                <a:solidFill>
                  <a:schemeClr val="tx1">
                    <a:lumMod val="60000"/>
                    <a:lumOff val="40000"/>
                  </a:schemeClr>
                </a:solidFill>
              </a:rPr>
              <a:t> Oracle and/or its affiliates. All rights reserved.  </a:t>
            </a:r>
          </a:p>
        </p:txBody>
      </p:sp>
      <p:sp>
        <p:nvSpPr>
          <p:cNvPr id="2" name="Title 1"/>
          <p:cNvSpPr>
            <a:spLocks noGrp="1"/>
          </p:cNvSpPr>
          <p:nvPr>
            <p:ph type="ctrTitle"/>
          </p:nvPr>
        </p:nvSpPr>
        <p:spPr>
          <a:xfrm>
            <a:off x="531813" y="739777"/>
            <a:ext cx="8763000" cy="1470025"/>
          </a:xfrm>
        </p:spPr>
        <p:txBody>
          <a:bodyPr/>
          <a:lstStyle>
            <a:lvl1pPr>
              <a:lnSpc>
                <a:spcPct val="80000"/>
              </a:lnSpc>
              <a:defRPr sz="4800"/>
            </a:lvl1pPr>
          </a:lstStyle>
          <a:p>
            <a:r>
              <a:rPr lang="en-US"/>
              <a:t>Click to edit Master title style</a:t>
            </a:r>
            <a:endParaRPr/>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7C7481E7-6827-45FD-8717-13B961EEBD99}" type="datetime1">
              <a:rPr lang="en-US"/>
              <a:pPr/>
              <a:t>3/14/2019</a:t>
            </a:fld>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5" name="Picture 14" descr="1.5X red tab for PP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ltGray">
          <a:xfrm>
            <a:off x="531812" y="6268258"/>
            <a:ext cx="1610255" cy="589743"/>
          </a:xfrm>
          <a:prstGeom prst="rect">
            <a:avLst/>
          </a:prstGeom>
        </p:spPr>
      </p:pic>
      <p:sp>
        <p:nvSpPr>
          <p:cNvPr id="14" name="Rectangle 13"/>
          <p:cNvSpPr/>
          <p:nvPr userDrawn="1"/>
        </p:nvSpPr>
        <p:spPr>
          <a:xfrm>
            <a:off x="11426718" y="6556249"/>
            <a:ext cx="306493" cy="215444"/>
          </a:xfrm>
          <a:prstGeom prst="rect">
            <a:avLst/>
          </a:prstGeom>
        </p:spPr>
        <p:txBody>
          <a:bodyPr wrap="none" lIns="91436" tIns="45719" rIns="91436" bIns="45719">
            <a:spAutoFit/>
          </a:bodyPr>
          <a:lstStyle/>
          <a:p>
            <a:fld id="{C51EAA63-D034-42AE-91FA-B13B9518C7BE}" type="slidenum">
              <a:rPr lang="en-US" sz="800" kern="1200" smtClean="0">
                <a:solidFill>
                  <a:schemeClr val="tx1">
                    <a:lumMod val="60000"/>
                    <a:lumOff val="40000"/>
                  </a:schemeClr>
                </a:solidFill>
                <a:latin typeface="+mn-lt"/>
                <a:ea typeface="+mn-ea"/>
                <a:cs typeface="+mn-cs"/>
              </a:rPr>
              <a:pPr/>
              <a:t>‹#›</a:t>
            </a:fld>
            <a:endParaRPr lang="en-US" sz="800" kern="1200" dirty="0">
              <a:solidFill>
                <a:schemeClr val="tx1">
                  <a:lumMod val="60000"/>
                  <a:lumOff val="40000"/>
                </a:schemeClr>
              </a:solidFill>
              <a:latin typeface="+mn-lt"/>
              <a:ea typeface="+mn-ea"/>
              <a:cs typeface="+mn-cs"/>
            </a:endParaRPr>
          </a:p>
        </p:txBody>
      </p:sp>
    </p:spTree>
    <p:extLst>
      <p:ext uri="{BB962C8B-B14F-4D97-AF65-F5344CB8AC3E}">
        <p14:creationId xmlns:p14="http://schemas.microsoft.com/office/powerpoint/2010/main" val="26958098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Divider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1015735" y="1295400"/>
            <a:ext cx="7618016" cy="685800"/>
          </a:xfrm>
          <a:prstGeom prst="rect">
            <a:avLst/>
          </a:prstGeom>
        </p:spPr>
        <p:txBody>
          <a:bodyPr/>
          <a:lstStyle>
            <a:lvl1pPr>
              <a:buNone/>
              <a:defRPr sz="3800" b="1">
                <a:solidFill>
                  <a:schemeClr val="bg2"/>
                </a:solidFill>
              </a:defRPr>
            </a:lvl1pPr>
          </a:lstStyle>
          <a:p>
            <a:pPr lvl="0"/>
            <a:r>
              <a:rPr lang="en-US" dirty="0" smtClean="0"/>
              <a:t>DIVIDER SLIDE TITLE</a:t>
            </a:r>
          </a:p>
        </p:txBody>
      </p:sp>
      <p:sp>
        <p:nvSpPr>
          <p:cNvPr id="6" name="Text Placeholder 11"/>
          <p:cNvSpPr>
            <a:spLocks noGrp="1"/>
          </p:cNvSpPr>
          <p:nvPr>
            <p:ph type="body" sz="quarter" idx="11" hasCustomPrompt="1"/>
          </p:nvPr>
        </p:nvSpPr>
        <p:spPr>
          <a:xfrm>
            <a:off x="1015736" y="1981200"/>
            <a:ext cx="4367662" cy="609600"/>
          </a:xfrm>
          <a:prstGeom prst="rect">
            <a:avLst/>
          </a:prstGeom>
        </p:spPr>
        <p:txBody>
          <a:bodyPr/>
          <a:lstStyle>
            <a:lvl1pPr>
              <a:buNone/>
              <a:defRPr sz="2200">
                <a:solidFill>
                  <a:schemeClr val="bg2"/>
                </a:solidFill>
              </a:defRPr>
            </a:lvl1pPr>
          </a:lstStyle>
          <a:p>
            <a:pPr lvl="0"/>
            <a:r>
              <a:rPr lang="en-US" dirty="0" smtClean="0"/>
              <a:t>Sub-title</a:t>
            </a:r>
            <a:endParaRPr lang="en-US" dirty="0"/>
          </a:p>
        </p:txBody>
      </p:sp>
    </p:spTree>
    <p:extLst>
      <p:ext uri="{BB962C8B-B14F-4D97-AF65-F5344CB8AC3E}">
        <p14:creationId xmlns:p14="http://schemas.microsoft.com/office/powerpoint/2010/main" val="47359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Picture and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descr="Full slide 4-color photo can be inserted here" title="Title Slide with Picture">
            <a:extLst>
              <a:ext uri="{FF2B5EF4-FFF2-40B4-BE49-F238E27FC236}">
                <a16:creationId xmlns:a16="http://schemas.microsoft.com/office/drawing/2014/main" id="{04DAEB96-6606-FD41-93F2-6D1608D8DC72}"/>
              </a:ext>
            </a:extLst>
          </p:cNvPr>
          <p:cNvSpPr/>
          <p:nvPr userDrawn="1"/>
        </p:nvSpPr>
        <p:spPr bwMode="hidden">
          <a:xfrm>
            <a:off x="0" y="0"/>
            <a:ext cx="12188825" cy="6858000"/>
          </a:xfrm>
          <a:prstGeom prst="rect">
            <a:avLst/>
          </a:prstGeom>
          <a:gradFill>
            <a:gsLst>
              <a:gs pos="0">
                <a:srgbClr val="493728">
                  <a:alpha val="50000"/>
                </a:srgbClr>
              </a:gs>
              <a:gs pos="100000">
                <a:srgbClr val="493728">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descr="Full slide 4-color photo can be inserted here" title="Title Slide with Picture">
            <a:extLst>
              <a:ext uri="{FF2B5EF4-FFF2-40B4-BE49-F238E27FC236}">
                <a16:creationId xmlns:a16="http://schemas.microsoft.com/office/drawing/2014/main" id="{AFD6A653-F3C6-9046-992E-9D06865C9E44}"/>
              </a:ext>
            </a:extLst>
          </p:cNvPr>
          <p:cNvSpPr/>
          <p:nvPr userDrawn="1"/>
        </p:nvSpPr>
        <p:spPr bwMode="hidden">
          <a:xfrm>
            <a:off x="1382" y="1371600"/>
            <a:ext cx="12187444" cy="5486400"/>
          </a:xfrm>
          <a:prstGeom prst="rect">
            <a:avLst/>
          </a:prstGeom>
          <a:gradFill>
            <a:gsLst>
              <a:gs pos="0">
                <a:srgbClr val="493728">
                  <a:alpha val="44000"/>
                </a:srgbClr>
              </a:gs>
              <a:gs pos="12000">
                <a:srgbClr val="493728">
                  <a:alpha val="25000"/>
                  <a:lumMod val="99000"/>
                </a:srgbClr>
              </a:gs>
              <a:gs pos="32000">
                <a:srgbClr val="493728">
                  <a:alpha val="0"/>
                  <a:lumMod val="0"/>
                  <a:lumOff val="100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Slide Number Placeholder 4"/>
          <p:cNvSpPr>
            <a:spLocks noGrp="1"/>
          </p:cNvSpPr>
          <p:nvPr>
            <p:ph type="sldNum" sz="quarter" idx="12"/>
          </p:nvPr>
        </p:nvSpPr>
        <p:spPr/>
        <p:txBody>
          <a:bodyPr/>
          <a:lstStyle>
            <a:lvl1pPr>
              <a:defRPr>
                <a:solidFill>
                  <a:schemeClr val="tx1">
                    <a:alpha val="0"/>
                  </a:schemeClr>
                </a:solidFill>
              </a:defRPr>
            </a:lvl1pPr>
          </a:lstStyle>
          <a:p>
            <a:fld id="{C51EAA63-D034-42AE-91FA-B13B9518C7BE}" type="slidenum">
              <a:rPr/>
              <a:pPr/>
              <a:t>‹#›</a:t>
            </a:fld>
            <a:endParaRPr/>
          </a:p>
        </p:txBody>
      </p:sp>
      <p:sp>
        <p:nvSpPr>
          <p:cNvPr id="3" name="Date Placeholder 2"/>
          <p:cNvSpPr>
            <a:spLocks noGrp="1"/>
          </p:cNvSpPr>
          <p:nvPr>
            <p:ph type="dt" sz="half" idx="10"/>
          </p:nvPr>
        </p:nvSpPr>
        <p:spPr/>
        <p:txBody>
          <a:bodyPr/>
          <a:lstStyle>
            <a:lvl1pPr>
              <a:defRPr>
                <a:solidFill>
                  <a:schemeClr val="tx1"/>
                </a:solidFill>
              </a:defRPr>
            </a:lvl1pPr>
          </a:lstStyle>
          <a:p>
            <a:fld id="{6EB398E9-DA3F-F44A-8ADE-87FE87BE086A}" type="datetime1">
              <a:t>3/14/2019</a:t>
            </a:fld>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Confidential – Oracle Internal/Restricted/Highly Restricted</a:t>
            </a:r>
            <a:endParaRPr/>
          </a:p>
        </p:txBody>
      </p:sp>
      <p:pic>
        <p:nvPicPr>
          <p:cNvPr id="8" name="Picture 7" descr="Oracle logo in white on red staging background" title="Oracle red badge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
        <p:nvSpPr>
          <p:cNvPr id="9" name="Title 8"/>
          <p:cNvSpPr>
            <a:spLocks noGrp="1"/>
          </p:cNvSpPr>
          <p:nvPr>
            <p:ph type="title"/>
          </p:nvPr>
        </p:nvSpPr>
        <p:spPr>
          <a:xfrm>
            <a:off x="531814" y="739775"/>
            <a:ext cx="9144000" cy="1470025"/>
          </a:xfrm>
        </p:spPr>
        <p:txBody>
          <a:bodyPr/>
          <a:lstStyle>
            <a:lvl1pPr>
              <a:defRPr sz="4800"/>
            </a:lvl1pPr>
          </a:lstStyle>
          <a:p>
            <a:r>
              <a:rPr lang="en-US" smtClean="0"/>
              <a:t>Click to edit Master title style</a:t>
            </a:r>
            <a:endParaRPr/>
          </a:p>
        </p:txBody>
      </p:sp>
      <p:sp>
        <p:nvSpPr>
          <p:cNvPr id="12" name="Text Placeholder 10"/>
          <p:cNvSpPr>
            <a:spLocks noGrp="1"/>
          </p:cNvSpPr>
          <p:nvPr>
            <p:ph type="body" sz="quarter" idx="14" hasCustomPrompt="1"/>
          </p:nvPr>
        </p:nvSpPr>
        <p:spPr>
          <a:xfrm>
            <a:off x="531814" y="3429451"/>
            <a:ext cx="9144000"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presenter’s name, title, division/business unit/organization and date</a:t>
            </a:r>
          </a:p>
        </p:txBody>
      </p:sp>
      <p:sp>
        <p:nvSpPr>
          <p:cNvPr id="11" name="Rectangle 10"/>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Text Placeholder 10"/>
          <p:cNvSpPr>
            <a:spLocks noGrp="1"/>
          </p:cNvSpPr>
          <p:nvPr>
            <p:ph type="body" sz="quarter" idx="15" hasCustomPrompt="1"/>
          </p:nvPr>
        </p:nvSpPr>
        <p:spPr>
          <a:xfrm>
            <a:off x="531762" y="2286000"/>
            <a:ext cx="9601200"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subtitle</a:t>
            </a:r>
          </a:p>
        </p:txBody>
      </p:sp>
      <p:sp>
        <p:nvSpPr>
          <p:cNvPr id="17" name="Text Placeholder 12"/>
          <p:cNvSpPr>
            <a:spLocks noGrp="1"/>
          </p:cNvSpPr>
          <p:nvPr>
            <p:ph type="body" sz="quarter" idx="16"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text</a:t>
            </a:r>
          </a:p>
        </p:txBody>
      </p:sp>
      <p:sp>
        <p:nvSpPr>
          <p:cNvPr id="13" name="TextBox 12"/>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a:t>
            </a:r>
            <a:r>
              <a:rPr lang="is-IS" sz="850" dirty="0">
                <a:solidFill>
                  <a:schemeClr val="tx1"/>
                </a:solidFill>
              </a:rPr>
              <a:t>2019</a:t>
            </a:r>
            <a:r>
              <a:rPr lang="en-US" sz="850" dirty="0">
                <a:solidFill>
                  <a:schemeClr val="tx1"/>
                </a:solidFill>
              </a:rPr>
              <a:t>, Oracle and/or its affiliates. All rights reserved.  |</a:t>
            </a:r>
          </a:p>
        </p:txBody>
      </p:sp>
    </p:spTree>
    <p:extLst>
      <p:ext uri="{BB962C8B-B14F-4D97-AF65-F5344CB8AC3E}">
        <p14:creationId xmlns:p14="http://schemas.microsoft.com/office/powerpoint/2010/main" val="38002711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with Picture and 2 Log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Rectangle 17" descr="Full slide 4-color photo can be inserted here" title="Title Slide with Picture">
            <a:extLst>
              <a:ext uri="{FF2B5EF4-FFF2-40B4-BE49-F238E27FC236}">
                <a16:creationId xmlns:a16="http://schemas.microsoft.com/office/drawing/2014/main" id="{C523B075-B8AF-5C4F-9509-CFC7A4F8E0ED}"/>
              </a:ext>
            </a:extLst>
          </p:cNvPr>
          <p:cNvSpPr/>
          <p:nvPr userDrawn="1"/>
        </p:nvSpPr>
        <p:spPr bwMode="hidden">
          <a:xfrm>
            <a:off x="0" y="0"/>
            <a:ext cx="12188825" cy="6858000"/>
          </a:xfrm>
          <a:prstGeom prst="rect">
            <a:avLst/>
          </a:prstGeom>
          <a:gradFill>
            <a:gsLst>
              <a:gs pos="0">
                <a:srgbClr val="493728">
                  <a:alpha val="50000"/>
                </a:srgbClr>
              </a:gs>
              <a:gs pos="100000">
                <a:srgbClr val="493728">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descr="Full slide 4-color photo can be inserted here" title="Title Slide with Picture">
            <a:extLst>
              <a:ext uri="{FF2B5EF4-FFF2-40B4-BE49-F238E27FC236}">
                <a16:creationId xmlns:a16="http://schemas.microsoft.com/office/drawing/2014/main" id="{04AD834B-956B-2441-A6A1-B124D552F179}"/>
              </a:ext>
            </a:extLst>
          </p:cNvPr>
          <p:cNvSpPr/>
          <p:nvPr userDrawn="1"/>
        </p:nvSpPr>
        <p:spPr bwMode="hidden">
          <a:xfrm>
            <a:off x="1382" y="1371600"/>
            <a:ext cx="12187444" cy="5486400"/>
          </a:xfrm>
          <a:prstGeom prst="rect">
            <a:avLst/>
          </a:prstGeom>
          <a:gradFill>
            <a:gsLst>
              <a:gs pos="0">
                <a:srgbClr val="493728">
                  <a:alpha val="44000"/>
                </a:srgbClr>
              </a:gs>
              <a:gs pos="12000">
                <a:srgbClr val="493728">
                  <a:alpha val="25000"/>
                  <a:lumMod val="99000"/>
                </a:srgbClr>
              </a:gs>
              <a:gs pos="32000">
                <a:srgbClr val="493728">
                  <a:alpha val="0"/>
                  <a:lumMod val="0"/>
                  <a:lumOff val="100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Slide Number Placeholder 4"/>
          <p:cNvSpPr>
            <a:spLocks noGrp="1"/>
          </p:cNvSpPr>
          <p:nvPr>
            <p:ph type="sldNum" sz="quarter" idx="12"/>
          </p:nvPr>
        </p:nvSpPr>
        <p:spPr/>
        <p:txBody>
          <a:bodyPr/>
          <a:lstStyle>
            <a:lvl1pPr>
              <a:defRPr>
                <a:solidFill>
                  <a:schemeClr val="tx1">
                    <a:alpha val="0"/>
                  </a:schemeClr>
                </a:solidFill>
              </a:defRPr>
            </a:lvl1pPr>
          </a:lstStyle>
          <a:p>
            <a:fld id="{C51EAA63-D034-42AE-91FA-B13B9518C7BE}" type="slidenum">
              <a:rPr/>
              <a:pPr/>
              <a:t>‹#›</a:t>
            </a:fld>
            <a:endParaRPr/>
          </a:p>
        </p:txBody>
      </p:sp>
      <p:sp>
        <p:nvSpPr>
          <p:cNvPr id="3" name="Date Placeholder 2"/>
          <p:cNvSpPr>
            <a:spLocks noGrp="1"/>
          </p:cNvSpPr>
          <p:nvPr>
            <p:ph type="dt" sz="half" idx="10"/>
          </p:nvPr>
        </p:nvSpPr>
        <p:spPr/>
        <p:txBody>
          <a:bodyPr/>
          <a:lstStyle>
            <a:lvl1pPr>
              <a:defRPr>
                <a:solidFill>
                  <a:schemeClr val="tx1"/>
                </a:solidFill>
              </a:defRPr>
            </a:lvl1pPr>
          </a:lstStyle>
          <a:p>
            <a:fld id="{F7813DC6-A960-1943-A958-09B9E1454EF0}" type="datetime1">
              <a:t>3/14/2019</a:t>
            </a:fld>
            <a:endParaRPr/>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a:t>Confidential – Oracle Internal/Restricted/Highly Restricted</a:t>
            </a:r>
            <a:endParaRPr/>
          </a:p>
        </p:txBody>
      </p:sp>
      <p:pic>
        <p:nvPicPr>
          <p:cNvPr id="8" name="Picture 7" descr="Oracle logo in white on red staging background" title="Oracle red badge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
        <p:nvSpPr>
          <p:cNvPr id="9" name="Title 8"/>
          <p:cNvSpPr>
            <a:spLocks noGrp="1"/>
          </p:cNvSpPr>
          <p:nvPr>
            <p:ph type="title"/>
          </p:nvPr>
        </p:nvSpPr>
        <p:spPr>
          <a:xfrm>
            <a:off x="531814" y="739775"/>
            <a:ext cx="9144000" cy="1470025"/>
          </a:xfrm>
        </p:spPr>
        <p:txBody>
          <a:bodyPr/>
          <a:lstStyle>
            <a:lvl1pPr>
              <a:defRPr sz="4800"/>
            </a:lvl1pPr>
          </a:lstStyle>
          <a:p>
            <a:r>
              <a:rPr lang="en-US" smtClean="0"/>
              <a:t>Click to edit Master title style</a:t>
            </a:r>
            <a:endParaRPr/>
          </a:p>
        </p:txBody>
      </p:sp>
      <p:sp>
        <p:nvSpPr>
          <p:cNvPr id="12" name="Text Placeholder 10"/>
          <p:cNvSpPr>
            <a:spLocks noGrp="1"/>
          </p:cNvSpPr>
          <p:nvPr>
            <p:ph type="body" sz="quarter" idx="14" hasCustomPrompt="1"/>
          </p:nvPr>
        </p:nvSpPr>
        <p:spPr>
          <a:xfrm>
            <a:off x="531814" y="3429451"/>
            <a:ext cx="9144000" cy="2514149"/>
          </a:xfrm>
        </p:spPr>
        <p:txBody>
          <a:bodyPr/>
          <a:lstStyle>
            <a:lvl1pPr marL="0" indent="0">
              <a:spcBef>
                <a:spcPts val="0"/>
              </a:spcBef>
              <a:buNone/>
              <a:defRPr sz="2400" b="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presenter’s name, title, division/business unit/organization and date</a:t>
            </a:r>
          </a:p>
        </p:txBody>
      </p:sp>
      <p:sp>
        <p:nvSpPr>
          <p:cNvPr id="11" name="Rectangle 10"/>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a:p>
        </p:txBody>
      </p:sp>
      <p:sp>
        <p:nvSpPr>
          <p:cNvPr id="16" name="Text Placeholder 10"/>
          <p:cNvSpPr>
            <a:spLocks noGrp="1"/>
          </p:cNvSpPr>
          <p:nvPr>
            <p:ph type="body" sz="quarter" idx="15" hasCustomPrompt="1"/>
          </p:nvPr>
        </p:nvSpPr>
        <p:spPr>
          <a:xfrm>
            <a:off x="531762" y="2286000"/>
            <a:ext cx="9601200" cy="914400"/>
          </a:xfrm>
        </p:spPr>
        <p:txBody>
          <a:bodyPr/>
          <a:lstStyle>
            <a:lvl1pPr marL="0" indent="0">
              <a:spcBef>
                <a:spcPts val="0"/>
              </a:spcBef>
              <a:buNone/>
              <a:defRPr sz="2400" b="1"/>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subtitle</a:t>
            </a:r>
          </a:p>
        </p:txBody>
      </p:sp>
      <p:sp>
        <p:nvSpPr>
          <p:cNvPr id="17" name="Text Placeholder 12"/>
          <p:cNvSpPr>
            <a:spLocks noGrp="1"/>
          </p:cNvSpPr>
          <p:nvPr>
            <p:ph type="body" sz="quarter" idx="16"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text</a:t>
            </a:r>
          </a:p>
        </p:txBody>
      </p:sp>
      <p:sp>
        <p:nvSpPr>
          <p:cNvPr id="14" name="TextBox 13"/>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a:t>
            </a:r>
            <a:r>
              <a:rPr lang="is-IS" sz="850" dirty="0">
                <a:solidFill>
                  <a:schemeClr val="tx1"/>
                </a:solidFill>
              </a:rPr>
              <a:t>2019</a:t>
            </a:r>
            <a:r>
              <a:rPr lang="en-US" sz="850" dirty="0">
                <a:solidFill>
                  <a:schemeClr val="tx1"/>
                </a:solidFill>
              </a:rPr>
              <a:t>, Oracle and/or its affiliates. All rights reserved.  |</a:t>
            </a:r>
          </a:p>
        </p:txBody>
      </p:sp>
    </p:spTree>
    <p:extLst>
      <p:ext uri="{BB962C8B-B14F-4D97-AF65-F5344CB8AC3E}">
        <p14:creationId xmlns:p14="http://schemas.microsoft.com/office/powerpoint/2010/main" val="40070983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531151" y="1524001"/>
            <a:ext cx="11126522" cy="44196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7740E65-FBEF-4B4B-80FF-B15FF6031ED2}" type="datetime1">
              <a:t>3/14/2019</a:t>
            </a:fld>
            <a:endParaRPr/>
          </a:p>
        </p:txBody>
      </p:sp>
      <p:sp>
        <p:nvSpPr>
          <p:cNvPr id="5" name="Footer Placeholder 4"/>
          <p:cNvSpPr>
            <a:spLocks noGrp="1"/>
          </p:cNvSpPr>
          <p:nvPr>
            <p:ph type="ftr" sz="quarter" idx="11"/>
          </p:nvPr>
        </p:nvSpPr>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531151" y="1981200"/>
            <a:ext cx="11126522" cy="39624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CAB8501-70E9-CC4D-8542-9ED4CC505A7E}" type="datetime1">
              <a:t>3/14/2019</a:t>
            </a:fld>
            <a:endParaRPr/>
          </a:p>
        </p:txBody>
      </p:sp>
      <p:sp>
        <p:nvSpPr>
          <p:cNvPr id="5" name="Footer Placeholder 4"/>
          <p:cNvSpPr>
            <a:spLocks noGrp="1"/>
          </p:cNvSpPr>
          <p:nvPr>
            <p:ph type="ftr" sz="quarter" idx="11"/>
          </p:nvPr>
        </p:nvSpPr>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subtitle</a:t>
            </a:r>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Date Placeholder 3"/>
          <p:cNvSpPr>
            <a:spLocks noGrp="1"/>
          </p:cNvSpPr>
          <p:nvPr>
            <p:ph type="dt" sz="half" idx="10"/>
          </p:nvPr>
        </p:nvSpPr>
        <p:spPr/>
        <p:txBody>
          <a:bodyPr/>
          <a:lstStyle/>
          <a:p>
            <a:fld id="{45DB6F7A-0F9B-2447-A185-0A11C5AF2013}" type="datetime1">
              <a:t>3/14/2019</a:t>
            </a:fld>
            <a:endParaRPr/>
          </a:p>
        </p:txBody>
      </p:sp>
      <p:sp>
        <p:nvSpPr>
          <p:cNvPr id="5" name="Footer Placeholder 4"/>
          <p:cNvSpPr>
            <a:spLocks noGrp="1"/>
          </p:cNvSpPr>
          <p:nvPr>
            <p:ph type="ftr" sz="quarter" idx="11"/>
          </p:nvPr>
        </p:nvSpPr>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FA62D-784F-FE46-A091-24B4C9C0F1D7}" type="datetime1">
              <a:t>3/14/2019</a:t>
            </a:fld>
            <a:endParaRPr/>
          </a:p>
        </p:txBody>
      </p:sp>
      <p:sp>
        <p:nvSpPr>
          <p:cNvPr id="5" name="Footer Placeholder 4"/>
          <p:cNvSpPr>
            <a:spLocks noGrp="1"/>
          </p:cNvSpPr>
          <p:nvPr>
            <p:ph type="ftr" sz="quarter" idx="11"/>
          </p:nvPr>
        </p:nvSpPr>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smtClean="0"/>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182130"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557F4A5E-F736-644F-BE56-0636088872CF}" type="datetime1">
              <a:t>3/14/2019</a:t>
            </a:fld>
            <a:endParaRPr lang="en-US" dirty="0"/>
          </a:p>
        </p:txBody>
      </p:sp>
      <p:sp>
        <p:nvSpPr>
          <p:cNvPr id="5" name="Footer Placeholder 4"/>
          <p:cNvSpPr>
            <a:spLocks noGrp="1"/>
          </p:cNvSpPr>
          <p:nvPr>
            <p:ph type="ftr" sz="quarter" idx="3"/>
          </p:nvPr>
        </p:nvSpPr>
        <p:spPr>
          <a:xfrm>
            <a:off x="8621422" y="6556248"/>
            <a:ext cx="2702495"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a:t>Confidential – Oracle Internal/Restricted/Highly Restricted</a:t>
            </a:r>
            <a:endParaRPr lang="en-US" dirty="0"/>
          </a:p>
        </p:txBody>
      </p:sp>
      <p:sp>
        <p:nvSpPr>
          <p:cNvPr id="6" name="Slide Number Placeholder 5"/>
          <p:cNvSpPr>
            <a:spLocks noGrp="1"/>
          </p:cNvSpPr>
          <p:nvPr>
            <p:ph type="sldNum" sz="quarter" idx="4"/>
          </p:nvPr>
        </p:nvSpPr>
        <p:spPr>
          <a:xfrm>
            <a:off x="11324205" y="6556248"/>
            <a:ext cx="333467"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pPr/>
              <a:t>‹#›</a:t>
            </a:fld>
            <a:endParaRPr lang="en-US" dirty="0"/>
          </a:p>
        </p:txBody>
      </p:sp>
      <p:sp>
        <p:nvSpPr>
          <p:cNvPr id="15" name="TextBox 14"/>
          <p:cNvSpPr txBox="1"/>
          <p:nvPr/>
        </p:nvSpPr>
        <p:spPr>
          <a:xfrm>
            <a:off x="5376672" y="6556248"/>
            <a:ext cx="3200400" cy="182880"/>
          </a:xfrm>
          <a:prstGeom prst="rect">
            <a:avLst/>
          </a:prstGeom>
          <a:noFill/>
        </p:spPr>
        <p:txBody>
          <a:bodyPr vert="horz" wrap="none" lIns="0" tIns="0" rIns="0" bIns="0" rtlCol="0" anchor="ctr" anchorCtr="0">
            <a:noAutofit/>
          </a:bodyPr>
          <a:lstStyle/>
          <a:p>
            <a:pPr algn="r"/>
            <a:r>
              <a:rPr lang="en-US" sz="850" dirty="0">
                <a:solidFill>
                  <a:schemeClr val="tx1"/>
                </a:solidFill>
              </a:rPr>
              <a:t>Copyright © </a:t>
            </a:r>
            <a:r>
              <a:rPr lang="is-IS" sz="850" dirty="0">
                <a:solidFill>
                  <a:schemeClr val="tx1"/>
                </a:solidFill>
              </a:rPr>
              <a:t>2019</a:t>
            </a:r>
            <a:r>
              <a:rPr lang="en-US" sz="850" dirty="0">
                <a:solidFill>
                  <a:schemeClr val="tx1"/>
                </a:solidFill>
              </a:rPr>
              <a:t>, Oracle and/or its affiliates. All rights reserved.  |</a:t>
            </a:r>
          </a:p>
        </p:txBody>
      </p:sp>
      <p:pic>
        <p:nvPicPr>
          <p:cNvPr id="16" name="Picture 15" descr="Oracle logo in white on red staging background" title="Oracle red badge logo"/>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93" r:id="rId3"/>
    <p:sldLayoutId id="2147483694" r:id="rId4"/>
    <p:sldLayoutId id="2147483695" r:id="rId5"/>
    <p:sldLayoutId id="2147483650" r:id="rId6"/>
    <p:sldLayoutId id="2147483663" r:id="rId7"/>
    <p:sldLayoutId id="2147483686" r:id="rId8"/>
    <p:sldLayoutId id="2147483651" r:id="rId9"/>
    <p:sldLayoutId id="2147483665" r:id="rId10"/>
    <p:sldLayoutId id="2147483669" r:id="rId11"/>
    <p:sldLayoutId id="2147483692" r:id="rId12"/>
    <p:sldLayoutId id="2147483683" r:id="rId13"/>
    <p:sldLayoutId id="2147483670" r:id="rId14"/>
    <p:sldLayoutId id="2147483652" r:id="rId15"/>
    <p:sldLayoutId id="2147483671" r:id="rId16"/>
    <p:sldLayoutId id="2147483672" r:id="rId17"/>
    <p:sldLayoutId id="2147483679" r:id="rId18"/>
    <p:sldLayoutId id="2147483685" r:id="rId19"/>
    <p:sldLayoutId id="2147483688" r:id="rId20"/>
    <p:sldLayoutId id="2147483654" r:id="rId21"/>
    <p:sldLayoutId id="2147483666" r:id="rId22"/>
    <p:sldLayoutId id="2147483655" r:id="rId23"/>
    <p:sldLayoutId id="2147483656" r:id="rId24"/>
    <p:sldLayoutId id="2147483657" r:id="rId25"/>
    <p:sldLayoutId id="2147483673" r:id="rId26"/>
    <p:sldLayoutId id="2147483674" r:id="rId27"/>
    <p:sldLayoutId id="2147483668" r:id="rId28"/>
    <p:sldLayoutId id="2147483675" r:id="rId29"/>
    <p:sldLayoutId id="2147483676" r:id="rId30"/>
    <p:sldLayoutId id="2147483667" r:id="rId31"/>
    <p:sldLayoutId id="2147483661" r:id="rId32"/>
    <p:sldLayoutId id="2147483687" r:id="rId33"/>
    <p:sldLayoutId id="2147483659" r:id="rId34"/>
    <p:sldLayoutId id="2147483722" r:id="rId35"/>
    <p:sldLayoutId id="2147483723" r:id="rId36"/>
    <p:sldLayoutId id="2147483724" r:id="rId37"/>
    <p:sldLayoutId id="2147483727" r:id="rId38"/>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hf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3" pos="3839"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www.remix3d.com/details/G009SXJ50NH5" TargetMode="External"/><Relationship Id="rId13" Type="http://schemas.openxmlformats.org/officeDocument/2006/relationships/image" Target="../media/image17.png"/><Relationship Id="rId3" Type="http://schemas.openxmlformats.org/officeDocument/2006/relationships/image" Target="../media/image12.png"/><Relationship Id="rId7" Type="http://schemas.microsoft.com/office/2017/06/relationships/model3d" Target="../media/model3d1.glb"/><Relationship Id="rId12" Type="http://schemas.openxmlformats.org/officeDocument/2006/relationships/hyperlink" Target="https://www.remix3d.com/details/G009SXJ50SLW"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4.png"/><Relationship Id="rId11" Type="http://schemas.microsoft.com/office/2017/06/relationships/model3d" Target="../media/model3d2.glb"/><Relationship Id="rId5" Type="http://schemas.openxmlformats.org/officeDocument/2006/relationships/image" Target="../media/image13.png"/><Relationship Id="rId10" Type="http://schemas.openxmlformats.org/officeDocument/2006/relationships/image" Target="../media/image16.png"/><Relationship Id="rId4" Type="http://schemas.openxmlformats.org/officeDocument/2006/relationships/image" Target="../media/image23.svg"/><Relationship Id="rId9" Type="http://schemas.openxmlformats.org/officeDocument/2006/relationships/image" Target="../media/image16.png"/><Relationship Id="rId14" Type="http://schemas.openxmlformats.org/officeDocument/2006/relationships/image" Target="../media/image17.png"/></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openxmlformats.org/officeDocument/2006/relationships/hyperlink" Target="dacadoo%20final.mp4"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78.sv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7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90"/>
          <p:cNvSpPr txBox="1"/>
          <p:nvPr/>
        </p:nvSpPr>
        <p:spPr>
          <a:xfrm>
            <a:off x="326768" y="202405"/>
            <a:ext cx="7634428" cy="914400"/>
          </a:xfrm>
          <a:prstGeom prst="rect">
            <a:avLst/>
          </a:prstGeom>
          <a:noFill/>
        </p:spPr>
        <p:txBody>
          <a:bodyPr wrap="none" lIns="0" tIns="0" rIns="0" bIns="0" rtlCol="0">
            <a:noAutofit/>
          </a:bodyPr>
          <a:lstStyle/>
          <a:p>
            <a:pPr>
              <a:lnSpc>
                <a:spcPct val="90000"/>
              </a:lnSpc>
            </a:pPr>
            <a:endParaRPr lang="en-US" sz="2800" dirty="0">
              <a:solidFill>
                <a:srgbClr val="5F5F5F"/>
              </a:solidFill>
            </a:endParaRPr>
          </a:p>
        </p:txBody>
      </p:sp>
      <p:sp>
        <p:nvSpPr>
          <p:cNvPr id="4098" name="AutoShape 2" descr="Afbeeldingsresultaat voor HMO"/>
          <p:cNvSpPr>
            <a:spLocks noChangeAspect="1" noChangeArrowheads="1"/>
          </p:cNvSpPr>
          <p:nvPr/>
        </p:nvSpPr>
        <p:spPr bwMode="auto">
          <a:xfrm>
            <a:off x="155534" y="-144463"/>
            <a:ext cx="304721"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35" name="Title 334"/>
          <p:cNvSpPr>
            <a:spLocks noGrp="1"/>
          </p:cNvSpPr>
          <p:nvPr>
            <p:ph type="title"/>
          </p:nvPr>
        </p:nvSpPr>
        <p:spPr>
          <a:xfrm>
            <a:off x="531812" y="252290"/>
            <a:ext cx="11125200" cy="889000"/>
          </a:xfrm>
          <a:noFill/>
        </p:spPr>
        <p:txBody>
          <a:bodyPr vert="horz" lIns="0" tIns="0" rIns="0" bIns="0" rtlCol="0" anchor="b">
            <a:noAutofit/>
          </a:bodyPr>
          <a:lstStyle/>
          <a:p>
            <a:pPr>
              <a:spcBef>
                <a:spcPts val="1200"/>
              </a:spcBef>
            </a:pPr>
            <a:r>
              <a:rPr lang="en-US" dirty="0">
                <a:solidFill>
                  <a:schemeClr val="tx2"/>
                </a:solidFill>
              </a:rPr>
              <a:t>Overview (Private)</a:t>
            </a:r>
          </a:p>
        </p:txBody>
      </p:sp>
      <p:sp>
        <p:nvSpPr>
          <p:cNvPr id="65" name="Text Placeholder 64"/>
          <p:cNvSpPr>
            <a:spLocks noGrp="1"/>
          </p:cNvSpPr>
          <p:nvPr>
            <p:ph type="body" sz="quarter" idx="13"/>
          </p:nvPr>
        </p:nvSpPr>
        <p:spPr/>
        <p:txBody>
          <a:bodyPr/>
          <a:lstStyle/>
          <a:p>
            <a:r>
              <a:rPr lang="en-US" dirty="0"/>
              <a:t>Component architecture</a:t>
            </a:r>
          </a:p>
        </p:txBody>
      </p:sp>
      <p:grpSp>
        <p:nvGrpSpPr>
          <p:cNvPr id="20" name="Group 19">
            <a:extLst>
              <a:ext uri="{FF2B5EF4-FFF2-40B4-BE49-F238E27FC236}">
                <a16:creationId xmlns:a16="http://schemas.microsoft.com/office/drawing/2014/main" id="{8816E844-98F6-426E-9341-E71A2BDA90DE}"/>
              </a:ext>
            </a:extLst>
          </p:cNvPr>
          <p:cNvGrpSpPr/>
          <p:nvPr/>
        </p:nvGrpSpPr>
        <p:grpSpPr>
          <a:xfrm>
            <a:off x="576777" y="2502530"/>
            <a:ext cx="10401553" cy="3822069"/>
            <a:chOff x="576777" y="2502530"/>
            <a:chExt cx="10401553" cy="3822069"/>
          </a:xfrm>
        </p:grpSpPr>
        <p:sp>
          <p:nvSpPr>
            <p:cNvPr id="62" name="Rectangle 61">
              <a:extLst>
                <a:ext uri="{FF2B5EF4-FFF2-40B4-BE49-F238E27FC236}">
                  <a16:creationId xmlns:a16="http://schemas.microsoft.com/office/drawing/2014/main" id="{92E7A059-06A0-4E24-9E4A-CBF02A105EBE}"/>
                </a:ext>
              </a:extLst>
            </p:cNvPr>
            <p:cNvSpPr/>
            <p:nvPr/>
          </p:nvSpPr>
          <p:spPr>
            <a:xfrm>
              <a:off x="576777" y="2502530"/>
              <a:ext cx="2088000" cy="252000"/>
            </a:xfrm>
            <a:prstGeom prst="rect">
              <a:avLst/>
            </a:prstGeom>
            <a:solidFill>
              <a:srgbClr val="FF7700"/>
            </a:solidFill>
            <a:ln>
              <a:solidFill>
                <a:srgbClr val="FF7700"/>
              </a:solidFill>
            </a:ln>
            <a:effectLst>
              <a:outerShdw blurRad="50800" dist="38100" dir="18900000" algn="b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a:lnSpc>
                  <a:spcPct val="90000"/>
                </a:lnSpc>
              </a:pPr>
              <a:r>
                <a:rPr lang="en-US" sz="1200" b="1" dirty="0">
                  <a:solidFill>
                    <a:schemeClr val="bg1"/>
                  </a:solidFill>
                </a:rPr>
                <a:t>Oracle Fusion Financials</a:t>
              </a:r>
            </a:p>
          </p:txBody>
        </p:sp>
        <p:sp>
          <p:nvSpPr>
            <p:cNvPr id="393" name="Rectangle 392"/>
            <p:cNvSpPr>
              <a:spLocks noChangeArrowheads="1"/>
            </p:cNvSpPr>
            <p:nvPr/>
          </p:nvSpPr>
          <p:spPr bwMode="auto">
            <a:xfrm>
              <a:off x="5865812" y="5014937"/>
              <a:ext cx="1224000" cy="360000"/>
            </a:xfrm>
            <a:prstGeom prst="rect">
              <a:avLst/>
            </a:prstGeom>
            <a:solidFill>
              <a:srgbClr val="FF7700"/>
            </a:solidFill>
            <a:ln>
              <a:solidFill>
                <a:srgbClr val="FF7700"/>
              </a:solidFill>
            </a:ln>
            <a:effectLst>
              <a:outerShdw blurRad="50800" dist="38100" dir="18900000" algn="b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algn="ctr">
                <a:lnSpc>
                  <a:spcPct val="90000"/>
                </a:lnSpc>
              </a:pPr>
              <a:r>
                <a:rPr lang="en-US" sz="1200" b="1" dirty="0">
                  <a:solidFill>
                    <a:schemeClr val="bg1"/>
                  </a:solidFill>
                </a:rPr>
                <a:t>Receivables</a:t>
              </a:r>
            </a:p>
          </p:txBody>
        </p:sp>
        <p:sp>
          <p:nvSpPr>
            <p:cNvPr id="394" name="Rectangle 393"/>
            <p:cNvSpPr>
              <a:spLocks noChangeArrowheads="1"/>
            </p:cNvSpPr>
            <p:nvPr/>
          </p:nvSpPr>
          <p:spPr bwMode="auto">
            <a:xfrm>
              <a:off x="9754330" y="5014937"/>
              <a:ext cx="1224000" cy="360000"/>
            </a:xfrm>
            <a:prstGeom prst="rect">
              <a:avLst/>
            </a:prstGeom>
            <a:solidFill>
              <a:srgbClr val="FF7700"/>
            </a:solidFill>
            <a:ln>
              <a:solidFill>
                <a:srgbClr val="FF7700"/>
              </a:solidFill>
            </a:ln>
            <a:effectLst>
              <a:outerShdw blurRad="50800" dist="38100" dir="18900000" algn="b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algn="ctr">
                <a:lnSpc>
                  <a:spcPct val="90000"/>
                </a:lnSpc>
              </a:pPr>
              <a:r>
                <a:rPr lang="en-US" sz="1200" b="1" dirty="0">
                  <a:solidFill>
                    <a:schemeClr val="bg1"/>
                  </a:solidFill>
                </a:rPr>
                <a:t>Payables</a:t>
              </a:r>
            </a:p>
          </p:txBody>
        </p:sp>
        <p:sp>
          <p:nvSpPr>
            <p:cNvPr id="395" name="Rectangle 394"/>
            <p:cNvSpPr>
              <a:spLocks noChangeArrowheads="1"/>
            </p:cNvSpPr>
            <p:nvPr/>
          </p:nvSpPr>
          <p:spPr bwMode="auto">
            <a:xfrm>
              <a:off x="7810330" y="5014937"/>
              <a:ext cx="1224000" cy="360000"/>
            </a:xfrm>
            <a:prstGeom prst="rect">
              <a:avLst/>
            </a:prstGeom>
            <a:solidFill>
              <a:srgbClr val="FF7700"/>
            </a:solidFill>
            <a:ln>
              <a:solidFill>
                <a:srgbClr val="FF7700"/>
              </a:solidFill>
            </a:ln>
            <a:effectLst>
              <a:outerShdw blurRad="50800" dist="38100" dir="18900000" algn="b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algn="ctr">
                <a:lnSpc>
                  <a:spcPct val="90000"/>
                </a:lnSpc>
              </a:pPr>
              <a:r>
                <a:rPr lang="en-US" sz="1200" b="1" dirty="0">
                  <a:solidFill>
                    <a:schemeClr val="bg1"/>
                  </a:solidFill>
                </a:rPr>
                <a:t>Cash Management</a:t>
              </a:r>
            </a:p>
          </p:txBody>
        </p:sp>
        <p:sp>
          <p:nvSpPr>
            <p:cNvPr id="398" name="Rectangle 397"/>
            <p:cNvSpPr>
              <a:spLocks noChangeArrowheads="1"/>
            </p:cNvSpPr>
            <p:nvPr/>
          </p:nvSpPr>
          <p:spPr bwMode="auto">
            <a:xfrm>
              <a:off x="5865812" y="5489768"/>
              <a:ext cx="5112000" cy="360000"/>
            </a:xfrm>
            <a:prstGeom prst="rect">
              <a:avLst/>
            </a:prstGeom>
            <a:solidFill>
              <a:srgbClr val="FF7700"/>
            </a:solidFill>
            <a:ln>
              <a:solidFill>
                <a:srgbClr val="FF7700"/>
              </a:solidFill>
            </a:ln>
            <a:effectLst>
              <a:outerShdw blurRad="50800" dist="38100" dir="18900000" algn="b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algn="ctr">
                <a:lnSpc>
                  <a:spcPct val="90000"/>
                </a:lnSpc>
              </a:pPr>
              <a:r>
                <a:rPr lang="en-US" sz="1200" b="1" dirty="0">
                  <a:solidFill>
                    <a:schemeClr val="bg1"/>
                  </a:solidFill>
                </a:rPr>
                <a:t>General Ledger/Budgeting</a:t>
              </a:r>
            </a:p>
          </p:txBody>
        </p:sp>
        <p:sp>
          <p:nvSpPr>
            <p:cNvPr id="47" name="Rectangle 46">
              <a:extLst>
                <a:ext uri="{FF2B5EF4-FFF2-40B4-BE49-F238E27FC236}">
                  <a16:creationId xmlns:a16="http://schemas.microsoft.com/office/drawing/2014/main" id="{D4C6CB93-03E5-461D-955C-FFC33860C867}"/>
                </a:ext>
              </a:extLst>
            </p:cNvPr>
            <p:cNvSpPr/>
            <p:nvPr/>
          </p:nvSpPr>
          <p:spPr>
            <a:xfrm>
              <a:off x="5865812" y="5964599"/>
              <a:ext cx="5112000" cy="360000"/>
            </a:xfrm>
            <a:prstGeom prst="rect">
              <a:avLst/>
            </a:prstGeom>
            <a:solidFill>
              <a:srgbClr val="FF7700"/>
            </a:solidFill>
            <a:ln>
              <a:solidFill>
                <a:srgbClr val="FF7700"/>
              </a:solidFill>
            </a:ln>
            <a:effectLst>
              <a:outerShdw blurRad="50800" dist="38100" dir="18900000" algn="b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algn="ctr">
                <a:lnSpc>
                  <a:spcPct val="90000"/>
                </a:lnSpc>
              </a:pPr>
              <a:r>
                <a:rPr lang="en-US" sz="1200" b="1">
                  <a:solidFill>
                    <a:schemeClr val="bg1"/>
                  </a:solidFill>
                </a:rPr>
                <a:t>Data marts</a:t>
              </a:r>
              <a:endParaRPr lang="en-US" sz="1200" b="1" dirty="0">
                <a:solidFill>
                  <a:schemeClr val="bg1"/>
                </a:solidFill>
              </a:endParaRPr>
            </a:p>
          </p:txBody>
        </p:sp>
      </p:grpSp>
      <p:grpSp>
        <p:nvGrpSpPr>
          <p:cNvPr id="24" name="Group 23">
            <a:extLst>
              <a:ext uri="{FF2B5EF4-FFF2-40B4-BE49-F238E27FC236}">
                <a16:creationId xmlns:a16="http://schemas.microsoft.com/office/drawing/2014/main" id="{306C4ADE-AE01-42EB-A5B5-8250BA3703F6}"/>
              </a:ext>
            </a:extLst>
          </p:cNvPr>
          <p:cNvGrpSpPr/>
          <p:nvPr/>
        </p:nvGrpSpPr>
        <p:grpSpPr>
          <a:xfrm>
            <a:off x="328961" y="3690740"/>
            <a:ext cx="2741590" cy="2406167"/>
            <a:chOff x="328961" y="3300322"/>
            <a:chExt cx="2741590" cy="2406167"/>
          </a:xfrm>
        </p:grpSpPr>
        <p:pic>
          <p:nvPicPr>
            <p:cNvPr id="7" name="Graphic 6" descr="Computer">
              <a:extLst>
                <a:ext uri="{FF2B5EF4-FFF2-40B4-BE49-F238E27FC236}">
                  <a16:creationId xmlns:a16="http://schemas.microsoft.com/office/drawing/2014/main" id="{BBD96D4A-6890-454A-B09F-060A863BD82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903412" y="5043384"/>
              <a:ext cx="554158" cy="663105"/>
            </a:xfrm>
            <a:prstGeom prst="rect">
              <a:avLst/>
            </a:prstGeom>
          </p:spPr>
        </p:pic>
        <p:sp>
          <p:nvSpPr>
            <p:cNvPr id="14" name="Circle: Hollow 13">
              <a:extLst>
                <a:ext uri="{FF2B5EF4-FFF2-40B4-BE49-F238E27FC236}">
                  <a16:creationId xmlns:a16="http://schemas.microsoft.com/office/drawing/2014/main" id="{F71CBE35-6F70-403E-957E-7E80D2BE653F}"/>
                </a:ext>
              </a:extLst>
            </p:cNvPr>
            <p:cNvSpPr/>
            <p:nvPr/>
          </p:nvSpPr>
          <p:spPr>
            <a:xfrm>
              <a:off x="1312586" y="3509401"/>
              <a:ext cx="1757965" cy="797117"/>
            </a:xfrm>
            <a:prstGeom prst="donut">
              <a:avLst/>
            </a:prstGeom>
            <a:solidFill>
              <a:schemeClr val="bg1">
                <a:lumMod val="65000"/>
              </a:schemeClr>
            </a:solidFill>
            <a:ln w="1905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nl-NL">
                <a:solidFill>
                  <a:schemeClr val="tx1"/>
                </a:solidFill>
              </a:endParaRPr>
            </a:p>
          </p:txBody>
        </p:sp>
        <p:sp>
          <p:nvSpPr>
            <p:cNvPr id="16" name="TextBox 15">
              <a:extLst>
                <a:ext uri="{FF2B5EF4-FFF2-40B4-BE49-F238E27FC236}">
                  <a16:creationId xmlns:a16="http://schemas.microsoft.com/office/drawing/2014/main" id="{E0DDE2DA-A1CA-483B-A232-E0653BD953BC}"/>
                </a:ext>
              </a:extLst>
            </p:cNvPr>
            <p:cNvSpPr txBox="1"/>
            <p:nvPr/>
          </p:nvSpPr>
          <p:spPr>
            <a:xfrm>
              <a:off x="2024508" y="3781455"/>
              <a:ext cx="459061" cy="360000"/>
            </a:xfrm>
            <a:prstGeom prst="rect">
              <a:avLst/>
            </a:prstGeom>
            <a:noFill/>
          </p:spPr>
          <p:txBody>
            <a:bodyPr wrap="square" lIns="0" tIns="0" rIns="0" bIns="0" rtlCol="0">
              <a:noAutofit/>
            </a:bodyPr>
            <a:lstStyle/>
            <a:p>
              <a:pPr algn="just">
                <a:lnSpc>
                  <a:spcPct val="90000"/>
                </a:lnSpc>
              </a:pPr>
              <a:r>
                <a:rPr lang="en-US" b="1" dirty="0"/>
                <a:t>EDI</a:t>
              </a:r>
              <a:endParaRPr lang="nl-NL" b="1" dirty="0"/>
            </a:p>
          </p:txBody>
        </p:sp>
        <p:pic>
          <p:nvPicPr>
            <p:cNvPr id="17" name="Picture 16">
              <a:extLst>
                <a:ext uri="{FF2B5EF4-FFF2-40B4-BE49-F238E27FC236}">
                  <a16:creationId xmlns:a16="http://schemas.microsoft.com/office/drawing/2014/main" id="{3F970DFE-15F0-4C74-8FBF-6BD268A43773}"/>
                </a:ext>
              </a:extLst>
            </p:cNvPr>
            <p:cNvPicPr>
              <a:picLocks noChangeAspect="1"/>
            </p:cNvPicPr>
            <p:nvPr/>
          </p:nvPicPr>
          <p:blipFill>
            <a:blip r:embed="rId5"/>
            <a:stretch>
              <a:fillRect/>
            </a:stretch>
          </p:blipFill>
          <p:spPr>
            <a:xfrm>
              <a:off x="336854" y="4667123"/>
              <a:ext cx="1045341" cy="695627"/>
            </a:xfrm>
            <a:prstGeom prst="rect">
              <a:avLst/>
            </a:prstGeom>
          </p:spPr>
        </p:pic>
        <p:pic>
          <p:nvPicPr>
            <p:cNvPr id="22" name="Picture 21">
              <a:extLst>
                <a:ext uri="{FF2B5EF4-FFF2-40B4-BE49-F238E27FC236}">
                  <a16:creationId xmlns:a16="http://schemas.microsoft.com/office/drawing/2014/main" id="{BF0F3E89-66DE-4643-BFDD-C9540C1AA3AA}"/>
                </a:ext>
              </a:extLst>
            </p:cNvPr>
            <p:cNvPicPr>
              <a:picLocks noChangeAspect="1"/>
            </p:cNvPicPr>
            <p:nvPr/>
          </p:nvPicPr>
          <p:blipFill>
            <a:blip r:embed="rId6"/>
            <a:stretch>
              <a:fillRect/>
            </a:stretch>
          </p:blipFill>
          <p:spPr>
            <a:xfrm>
              <a:off x="1903412" y="4514469"/>
              <a:ext cx="631961" cy="420541"/>
            </a:xfrm>
            <a:prstGeom prst="rect">
              <a:avLst/>
            </a:prstGeom>
          </p:spPr>
        </p:pic>
        <mc:AlternateContent xmlns:mc="http://schemas.openxmlformats.org/markup-compatibility/2006">
          <mc:Choice xmlns="" xmlns:am3d="http://schemas.microsoft.com/office/drawing/2017/model3d" Requires="am3d">
            <p:graphicFrame>
              <p:nvGraphicFramePr>
                <p:cNvPr id="69" name="3D Model 68" descr="Large Hospital">
                  <a:extLst>
                    <a:ext uri="{FF2B5EF4-FFF2-40B4-BE49-F238E27FC236}">
                      <a16:creationId xmlns:a16="http://schemas.microsoft.com/office/drawing/2014/main" id="{FB208C28-7541-4DE1-81A5-62EEDA5205A6}"/>
                    </a:ext>
                  </a:extLst>
                </p:cNvPr>
                <p:cNvGraphicFramePr>
                  <a:graphicFrameLocks noChangeAspect="1"/>
                </p:cNvGraphicFramePr>
                <p:nvPr>
                  <p:extLst>
                    <p:ext uri="{D42A27DB-BD31-4B8C-83A1-F6EECF244321}">
                      <p14:modId xmlns:p14="http://schemas.microsoft.com/office/powerpoint/2010/main" val="2488834941"/>
                    </p:ext>
                  </p:extLst>
                </p:nvPr>
              </p:nvGraphicFramePr>
              <p:xfrm>
                <a:off x="328961" y="3300322"/>
                <a:ext cx="1103740" cy="1046650"/>
              </p:xfrm>
              <a:graphic>
                <a:graphicData uri="http://schemas.microsoft.com/office/drawing/2017/model3d">
                  <am3d:model3d r:embed="rId7">
                    <am3d:spPr>
                      <a:xfrm>
                        <a:off x="0" y="0"/>
                        <a:ext cx="1103740" cy="1046650"/>
                      </a:xfrm>
                      <a:prstGeom prst="rect">
                        <a:avLst/>
                      </a:prstGeom>
                    </am3d:spPr>
                    <am3d:camera>
                      <am3d:pos x="0" y="0" z="66535932"/>
                      <am3d:up dx="0" dy="36000000" dz="0"/>
                      <am3d:lookAt x="0" y="0" z="0"/>
                      <am3d:perspective fov="2700000"/>
                    </am3d:camera>
                    <am3d:trans>
                      <am3d:meterPerModelUnit n="135532" d="1000000"/>
                      <am3d:preTrans dx="0" dy="-13123642" dz="0"/>
                      <am3d:scale>
                        <am3d:sx n="1000000" d="1000000"/>
                        <am3d:sy n="1000000" d="1000000"/>
                        <am3d:sz n="1000000" d="1000000"/>
                      </am3d:scale>
                      <am3d:rot ax="724212" ay="936191" az="197494"/>
                      <am3d:postTrans dx="0" dy="0" dz="0"/>
                    </am3d:trans>
                    <am3d:attrSrcUrl r:id="rId8"/>
                    <am3d:raster rName="Office3DRenderer" rVer="16.0.8326">
                      <am3d:blip r:embed="rId9"/>
                    </am3d:raster>
                    <am3d:objViewport viewportSz="1427249"/>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69" name="3D Model 68" descr="Large Hospital">
                  <a:extLst>
                    <a:ext uri="{FF2B5EF4-FFF2-40B4-BE49-F238E27FC236}">
                      <a16:creationId xmlns:a16="http://schemas.microsoft.com/office/drawing/2014/main" id="{FB208C28-7541-4DE1-81A5-62EEDA5205A6}"/>
                    </a:ext>
                  </a:extLst>
                </p:cNvPr>
                <p:cNvPicPr>
                  <a:picLocks noGrp="1" noRot="1" noChangeAspect="1" noMove="1" noResize="1" noEditPoints="1" noAdjustHandles="1" noChangeArrowheads="1" noChangeShapeType="1" noCrop="1"/>
                </p:cNvPicPr>
                <p:nvPr/>
              </p:nvPicPr>
              <p:blipFill>
                <a:blip r:embed="rId10"/>
                <a:stretch>
                  <a:fillRect/>
                </a:stretch>
              </p:blipFill>
              <p:spPr>
                <a:xfrm>
                  <a:off x="328961" y="3300322"/>
                  <a:ext cx="1103740" cy="1046650"/>
                </a:xfrm>
                <a:prstGeom prst="rect">
                  <a:avLst/>
                </a:prstGeom>
              </p:spPr>
            </p:pic>
          </mc:Fallback>
        </mc:AlternateContent>
      </p:grpSp>
      <p:grpSp>
        <p:nvGrpSpPr>
          <p:cNvPr id="3" name="Group 2"/>
          <p:cNvGrpSpPr/>
          <p:nvPr/>
        </p:nvGrpSpPr>
        <p:grpSpPr>
          <a:xfrm>
            <a:off x="576777" y="2165665"/>
            <a:ext cx="10401553" cy="2711135"/>
            <a:chOff x="576777" y="2165665"/>
            <a:chExt cx="10401553" cy="2711135"/>
          </a:xfrm>
        </p:grpSpPr>
        <p:sp>
          <p:nvSpPr>
            <p:cNvPr id="61" name="Rectangle 60"/>
            <p:cNvSpPr/>
            <p:nvPr/>
          </p:nvSpPr>
          <p:spPr>
            <a:xfrm>
              <a:off x="576777" y="2165665"/>
              <a:ext cx="2088000" cy="252000"/>
            </a:xfrm>
            <a:prstGeom prst="rect">
              <a:avLst/>
            </a:prstGeom>
            <a:solidFill>
              <a:srgbClr val="FF0000"/>
            </a:solidFill>
            <a:ln/>
            <a:effectLst>
              <a:outerShdw blurRad="50800" dist="38100" dir="18900000" algn="b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a:lnSpc>
                  <a:spcPct val="90000"/>
                </a:lnSpc>
              </a:pPr>
              <a:r>
                <a:rPr lang="en-US" sz="1200" b="1" dirty="0">
                  <a:solidFill>
                    <a:schemeClr val="bg1"/>
                  </a:solidFill>
                </a:rPr>
                <a:t>Oracle Health Insurance</a:t>
              </a:r>
            </a:p>
          </p:txBody>
        </p:sp>
        <p:sp>
          <p:nvSpPr>
            <p:cNvPr id="70" name="Rectangle 69"/>
            <p:cNvSpPr/>
            <p:nvPr/>
          </p:nvSpPr>
          <p:spPr>
            <a:xfrm>
              <a:off x="8473625" y="2871946"/>
              <a:ext cx="1224000" cy="1080000"/>
            </a:xfrm>
            <a:prstGeom prst="rect">
              <a:avLst/>
            </a:prstGeom>
            <a:solidFill>
              <a:srgbClr val="FF0000"/>
            </a:solidFill>
            <a:ln/>
            <a:effectLst>
              <a:outerShdw blurRad="50800" dist="38100" dir="18900000" algn="b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algn="ctr">
                <a:lnSpc>
                  <a:spcPct val="90000"/>
                </a:lnSpc>
              </a:pPr>
              <a:r>
                <a:rPr lang="en-US" sz="1200" b="1" dirty="0">
                  <a:solidFill>
                    <a:schemeClr val="bg1"/>
                  </a:solidFill>
                </a:rPr>
                <a:t>Pre- Authorizations</a:t>
              </a:r>
            </a:p>
          </p:txBody>
        </p:sp>
        <p:sp>
          <p:nvSpPr>
            <p:cNvPr id="46" name="Rectangle 45">
              <a:extLst>
                <a:ext uri="{FF2B5EF4-FFF2-40B4-BE49-F238E27FC236}">
                  <a16:creationId xmlns:a16="http://schemas.microsoft.com/office/drawing/2014/main" id="{9313C9AF-ECE6-4950-87BE-A3C26A39C953}"/>
                </a:ext>
              </a:extLst>
            </p:cNvPr>
            <p:cNvSpPr/>
            <p:nvPr/>
          </p:nvSpPr>
          <p:spPr>
            <a:xfrm>
              <a:off x="5866330" y="4516800"/>
              <a:ext cx="5112000" cy="360000"/>
            </a:xfrm>
            <a:prstGeom prst="rect">
              <a:avLst/>
            </a:prstGeom>
            <a:solidFill>
              <a:srgbClr val="FF0000"/>
            </a:solidFill>
            <a:ln/>
            <a:effectLst>
              <a:outerShdw blurRad="50800" dist="38100" dir="18900000" algn="b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algn="ctr">
                <a:lnSpc>
                  <a:spcPct val="90000"/>
                </a:lnSpc>
              </a:pPr>
              <a:r>
                <a:rPr lang="en-US" sz="1200" b="1" dirty="0">
                  <a:solidFill>
                    <a:schemeClr val="bg1"/>
                  </a:solidFill>
                </a:rPr>
                <a:t>Data marts</a:t>
              </a:r>
            </a:p>
          </p:txBody>
        </p:sp>
        <p:grpSp>
          <p:nvGrpSpPr>
            <p:cNvPr id="12" name="Group 11">
              <a:extLst>
                <a:ext uri="{FF2B5EF4-FFF2-40B4-BE49-F238E27FC236}">
                  <a16:creationId xmlns:a16="http://schemas.microsoft.com/office/drawing/2014/main" id="{1D5AD0DE-628F-427E-98BC-5103AD7101C2}"/>
                </a:ext>
              </a:extLst>
            </p:cNvPr>
            <p:cNvGrpSpPr/>
            <p:nvPr/>
          </p:nvGrpSpPr>
          <p:grpSpPr>
            <a:xfrm>
              <a:off x="5853415" y="2889000"/>
              <a:ext cx="1224000" cy="1080000"/>
              <a:chOff x="5853415" y="2889000"/>
              <a:chExt cx="1224000" cy="1080000"/>
            </a:xfrm>
          </p:grpSpPr>
          <p:sp>
            <p:nvSpPr>
              <p:cNvPr id="75" name="Rectangle 74">
                <a:extLst>
                  <a:ext uri="{FF2B5EF4-FFF2-40B4-BE49-F238E27FC236}">
                    <a16:creationId xmlns:a16="http://schemas.microsoft.com/office/drawing/2014/main" id="{0AC62755-B72E-4462-B010-C684D040EA49}"/>
                  </a:ext>
                </a:extLst>
              </p:cNvPr>
              <p:cNvSpPr/>
              <p:nvPr/>
            </p:nvSpPr>
            <p:spPr>
              <a:xfrm>
                <a:off x="5853415" y="2889000"/>
                <a:ext cx="1224000" cy="1080000"/>
              </a:xfrm>
              <a:prstGeom prst="rect">
                <a:avLst/>
              </a:prstGeom>
              <a:solidFill>
                <a:srgbClr val="FF0000"/>
              </a:solidFill>
              <a:ln w="3175">
                <a:solidFill>
                  <a:schemeClr val="bg1"/>
                </a:solidFill>
              </a:ln>
              <a:effectLst>
                <a:outerShdw blurRad="50800" dist="38100" dir="18900000" algn="b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algn="ctr">
                  <a:lnSpc>
                    <a:spcPct val="90000"/>
                  </a:lnSpc>
                </a:pPr>
                <a:r>
                  <a:rPr lang="en-US" sz="1200" b="1" dirty="0">
                    <a:solidFill>
                      <a:schemeClr val="bg1"/>
                    </a:solidFill>
                  </a:rPr>
                  <a:t>Policies</a:t>
                </a:r>
              </a:p>
            </p:txBody>
          </p:sp>
          <p:sp>
            <p:nvSpPr>
              <p:cNvPr id="74" name="Rectangle 73">
                <a:extLst>
                  <a:ext uri="{FF2B5EF4-FFF2-40B4-BE49-F238E27FC236}">
                    <a16:creationId xmlns:a16="http://schemas.microsoft.com/office/drawing/2014/main" id="{6ABD625A-D93B-4FB0-BD79-E5A37DE15533}"/>
                  </a:ext>
                </a:extLst>
              </p:cNvPr>
              <p:cNvSpPr/>
              <p:nvPr/>
            </p:nvSpPr>
            <p:spPr>
              <a:xfrm>
                <a:off x="5889415" y="3285000"/>
                <a:ext cx="1152000" cy="288000"/>
              </a:xfrm>
              <a:prstGeom prst="rect">
                <a:avLst/>
              </a:prstGeom>
              <a:solidFill>
                <a:srgbClr val="FF0000"/>
              </a:solidFill>
              <a:ln w="3175">
                <a:solidFill>
                  <a:schemeClr val="bg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000" dirty="0">
                    <a:solidFill>
                      <a:schemeClr val="bg1"/>
                    </a:solidFill>
                  </a:rPr>
                  <a:t>Products</a:t>
                </a:r>
              </a:p>
            </p:txBody>
          </p:sp>
          <p:sp>
            <p:nvSpPr>
              <p:cNvPr id="68" name="Rectangle 67"/>
              <p:cNvSpPr/>
              <p:nvPr/>
            </p:nvSpPr>
            <p:spPr>
              <a:xfrm>
                <a:off x="5889415" y="3606600"/>
                <a:ext cx="1152000" cy="288000"/>
              </a:xfrm>
              <a:prstGeom prst="rect">
                <a:avLst/>
              </a:prstGeom>
              <a:solidFill>
                <a:srgbClr val="FF0000"/>
              </a:solidFill>
              <a:ln w="3175">
                <a:solidFill>
                  <a:schemeClr val="bg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000" dirty="0">
                    <a:solidFill>
                      <a:schemeClr val="bg1"/>
                    </a:solidFill>
                  </a:rPr>
                  <a:t>Commissions</a:t>
                </a:r>
              </a:p>
            </p:txBody>
          </p:sp>
        </p:grpSp>
        <p:grpSp>
          <p:nvGrpSpPr>
            <p:cNvPr id="15" name="Group 14">
              <a:extLst>
                <a:ext uri="{FF2B5EF4-FFF2-40B4-BE49-F238E27FC236}">
                  <a16:creationId xmlns:a16="http://schemas.microsoft.com/office/drawing/2014/main" id="{6A42C809-91BD-48E5-963A-1337CCF1720F}"/>
                </a:ext>
              </a:extLst>
            </p:cNvPr>
            <p:cNvGrpSpPr/>
            <p:nvPr/>
          </p:nvGrpSpPr>
          <p:grpSpPr>
            <a:xfrm>
              <a:off x="7163520" y="2882400"/>
              <a:ext cx="1224000" cy="1080000"/>
              <a:chOff x="7163520" y="2882400"/>
              <a:chExt cx="1224000" cy="1080000"/>
            </a:xfrm>
          </p:grpSpPr>
          <p:sp>
            <p:nvSpPr>
              <p:cNvPr id="79" name="Rectangle 78">
                <a:extLst>
                  <a:ext uri="{FF2B5EF4-FFF2-40B4-BE49-F238E27FC236}">
                    <a16:creationId xmlns:a16="http://schemas.microsoft.com/office/drawing/2014/main" id="{FC358935-E2E3-4E05-8D19-2606A354844F}"/>
                  </a:ext>
                </a:extLst>
              </p:cNvPr>
              <p:cNvSpPr/>
              <p:nvPr/>
            </p:nvSpPr>
            <p:spPr>
              <a:xfrm>
                <a:off x="7163520" y="2882400"/>
                <a:ext cx="1224000" cy="1080000"/>
              </a:xfrm>
              <a:prstGeom prst="rect">
                <a:avLst/>
              </a:prstGeom>
              <a:solidFill>
                <a:srgbClr val="FF0000"/>
              </a:solidFill>
              <a:ln/>
              <a:effectLst>
                <a:outerShdw blurRad="50800" dist="38100" dir="18900000" algn="b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algn="ctr">
                  <a:lnSpc>
                    <a:spcPct val="90000"/>
                  </a:lnSpc>
                </a:pPr>
                <a:r>
                  <a:rPr lang="en-US" sz="1200" b="1">
                    <a:solidFill>
                      <a:schemeClr val="bg1"/>
                    </a:solidFill>
                  </a:rPr>
                  <a:t>Claims</a:t>
                </a:r>
                <a:endParaRPr lang="en-US" sz="1200" b="1" dirty="0">
                  <a:solidFill>
                    <a:schemeClr val="bg1"/>
                  </a:solidFill>
                </a:endParaRPr>
              </a:p>
            </p:txBody>
          </p:sp>
          <p:sp>
            <p:nvSpPr>
              <p:cNvPr id="80" name="Rectangle 79">
                <a:extLst>
                  <a:ext uri="{FF2B5EF4-FFF2-40B4-BE49-F238E27FC236}">
                    <a16:creationId xmlns:a16="http://schemas.microsoft.com/office/drawing/2014/main" id="{74D63445-6181-4850-9CE5-8329A7BB25E6}"/>
                  </a:ext>
                </a:extLst>
              </p:cNvPr>
              <p:cNvSpPr/>
              <p:nvPr/>
            </p:nvSpPr>
            <p:spPr>
              <a:xfrm>
                <a:off x="7199520" y="3583477"/>
                <a:ext cx="1152000" cy="288000"/>
              </a:xfrm>
              <a:prstGeom prst="rect">
                <a:avLst/>
              </a:prstGeom>
              <a:solidFill>
                <a:srgbClr val="FF0000"/>
              </a:solidFill>
              <a:ln w="3175">
                <a:solidFill>
                  <a:schemeClr val="bg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000" dirty="0">
                    <a:solidFill>
                      <a:schemeClr val="bg1"/>
                    </a:solidFill>
                  </a:rPr>
                  <a:t>Provider contracts</a:t>
                </a:r>
              </a:p>
            </p:txBody>
          </p:sp>
          <p:sp>
            <p:nvSpPr>
              <p:cNvPr id="76" name="Rectangle 75">
                <a:extLst>
                  <a:ext uri="{FF2B5EF4-FFF2-40B4-BE49-F238E27FC236}">
                    <a16:creationId xmlns:a16="http://schemas.microsoft.com/office/drawing/2014/main" id="{2096ABA5-097A-4F15-971D-1418AAB0E857}"/>
                  </a:ext>
                </a:extLst>
              </p:cNvPr>
              <p:cNvSpPr/>
              <p:nvPr/>
            </p:nvSpPr>
            <p:spPr>
              <a:xfrm>
                <a:off x="7199520" y="3252936"/>
                <a:ext cx="1152000" cy="288000"/>
              </a:xfrm>
              <a:prstGeom prst="rect">
                <a:avLst/>
              </a:prstGeom>
              <a:solidFill>
                <a:srgbClr val="FF0000"/>
              </a:solidFill>
              <a:ln w="3175">
                <a:solidFill>
                  <a:schemeClr val="bg1"/>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000" dirty="0">
                    <a:solidFill>
                      <a:schemeClr val="bg1"/>
                    </a:solidFill>
                  </a:rPr>
                  <a:t>Product benefits</a:t>
                </a:r>
              </a:p>
            </p:txBody>
          </p:sp>
        </p:grpSp>
        <p:sp>
          <p:nvSpPr>
            <p:cNvPr id="40" name="Rectangle 39">
              <a:extLst>
                <a:ext uri="{FF2B5EF4-FFF2-40B4-BE49-F238E27FC236}">
                  <a16:creationId xmlns:a16="http://schemas.microsoft.com/office/drawing/2014/main" id="{74EAD18D-584B-47ED-93CD-9A9CFC68A4CC}"/>
                </a:ext>
              </a:extLst>
            </p:cNvPr>
            <p:cNvSpPr/>
            <p:nvPr/>
          </p:nvSpPr>
          <p:spPr>
            <a:xfrm>
              <a:off x="9783730" y="2858031"/>
              <a:ext cx="1188000" cy="1080000"/>
            </a:xfrm>
            <a:prstGeom prst="rect">
              <a:avLst/>
            </a:prstGeom>
            <a:solidFill>
              <a:srgbClr val="FF0000"/>
            </a:solidFill>
            <a:ln/>
            <a:effectLst>
              <a:outerShdw blurRad="50800" dist="38100" dir="18900000" algn="b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algn="ctr">
                <a:lnSpc>
                  <a:spcPct val="90000"/>
                </a:lnSpc>
              </a:pPr>
              <a:r>
                <a:rPr lang="en-US" sz="1200" b="1">
                  <a:solidFill>
                    <a:schemeClr val="bg1"/>
                  </a:solidFill>
                </a:rPr>
                <a:t>Capitation management</a:t>
              </a:r>
              <a:endParaRPr lang="en-US" sz="1200" b="1" dirty="0">
                <a:solidFill>
                  <a:schemeClr val="bg1"/>
                </a:solidFill>
              </a:endParaRPr>
            </a:p>
          </p:txBody>
        </p:sp>
        <p:sp>
          <p:nvSpPr>
            <p:cNvPr id="4" name="Rectangle 3">
              <a:extLst>
                <a:ext uri="{FF2B5EF4-FFF2-40B4-BE49-F238E27FC236}">
                  <a16:creationId xmlns:a16="http://schemas.microsoft.com/office/drawing/2014/main" id="{6845186B-6A4A-4396-9590-C2C4F5EB0FE5}"/>
                </a:ext>
              </a:extLst>
            </p:cNvPr>
            <p:cNvSpPr/>
            <p:nvPr/>
          </p:nvSpPr>
          <p:spPr>
            <a:xfrm>
              <a:off x="5866330" y="4024372"/>
              <a:ext cx="5112000" cy="414429"/>
            </a:xfrm>
            <a:prstGeom prst="rect">
              <a:avLst/>
            </a:prstGeom>
            <a:solidFill>
              <a:srgbClr val="FF0000"/>
            </a:solidFill>
            <a:ln/>
            <a:effectLst>
              <a:outerShdw blurRad="50800" dist="38100" dir="18900000" algn="b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algn="ctr">
                <a:lnSpc>
                  <a:spcPct val="90000"/>
                </a:lnSpc>
              </a:pPr>
              <a:r>
                <a:rPr lang="en-US" sz="1200" b="1" dirty="0">
                  <a:solidFill>
                    <a:schemeClr val="bg1"/>
                  </a:solidFill>
                </a:rPr>
                <a:t>Members</a:t>
              </a:r>
              <a:endParaRPr lang="nl-NL" sz="1200" b="1" dirty="0">
                <a:solidFill>
                  <a:schemeClr val="bg1"/>
                </a:solidFill>
              </a:endParaRPr>
            </a:p>
          </p:txBody>
        </p:sp>
      </p:grpSp>
      <p:sp>
        <p:nvSpPr>
          <p:cNvPr id="5" name="Rectangle 4">
            <a:extLst>
              <a:ext uri="{FF2B5EF4-FFF2-40B4-BE49-F238E27FC236}">
                <a16:creationId xmlns:a16="http://schemas.microsoft.com/office/drawing/2014/main" id="{EB8A2F10-5251-4D91-B81A-45876282A753}"/>
              </a:ext>
            </a:extLst>
          </p:cNvPr>
          <p:cNvSpPr/>
          <p:nvPr/>
        </p:nvSpPr>
        <p:spPr>
          <a:xfrm>
            <a:off x="11085555" y="2830546"/>
            <a:ext cx="571457" cy="2052000"/>
          </a:xfrm>
          <a:prstGeom prst="rect">
            <a:avLst/>
          </a:prstGeom>
          <a:solidFill>
            <a:schemeClr val="bg1"/>
          </a:solidFill>
          <a:ln w="19050">
            <a:solidFill>
              <a:schemeClr val="accent5"/>
            </a:solidFill>
            <a:miter lim="800000"/>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b="1" dirty="0">
                <a:solidFill>
                  <a:sysClr val="windowText" lastClr="000000"/>
                </a:solidFill>
              </a:rPr>
              <a:t>C</a:t>
            </a:r>
          </a:p>
          <a:p>
            <a:pPr algn="ctr">
              <a:lnSpc>
                <a:spcPct val="90000"/>
              </a:lnSpc>
            </a:pPr>
            <a:r>
              <a:rPr lang="en-US" sz="1200" b="1" dirty="0">
                <a:solidFill>
                  <a:sysClr val="windowText" lastClr="000000"/>
                </a:solidFill>
              </a:rPr>
              <a:t>O</a:t>
            </a:r>
          </a:p>
          <a:p>
            <a:pPr algn="ctr">
              <a:lnSpc>
                <a:spcPct val="90000"/>
              </a:lnSpc>
            </a:pPr>
            <a:r>
              <a:rPr lang="en-US" sz="1200" b="1" dirty="0">
                <a:solidFill>
                  <a:sysClr val="windowText" lastClr="000000"/>
                </a:solidFill>
              </a:rPr>
              <a:t>R</a:t>
            </a:r>
          </a:p>
          <a:p>
            <a:pPr algn="ctr">
              <a:lnSpc>
                <a:spcPct val="90000"/>
              </a:lnSpc>
            </a:pPr>
            <a:r>
              <a:rPr lang="en-US" sz="1200" b="1" dirty="0">
                <a:solidFill>
                  <a:sysClr val="windowText" lastClr="000000"/>
                </a:solidFill>
              </a:rPr>
              <a:t>E</a:t>
            </a:r>
            <a:endParaRPr lang="nl-NL" sz="1200" b="1" dirty="0">
              <a:solidFill>
                <a:sysClr val="windowText" lastClr="000000"/>
              </a:solidFill>
            </a:endParaRPr>
          </a:p>
        </p:txBody>
      </p:sp>
      <p:sp>
        <p:nvSpPr>
          <p:cNvPr id="52" name="Rectangle 51">
            <a:extLst>
              <a:ext uri="{FF2B5EF4-FFF2-40B4-BE49-F238E27FC236}">
                <a16:creationId xmlns:a16="http://schemas.microsoft.com/office/drawing/2014/main" id="{AB227F13-3E0E-4D64-947D-0F7630680E29}"/>
              </a:ext>
            </a:extLst>
          </p:cNvPr>
          <p:cNvSpPr/>
          <p:nvPr/>
        </p:nvSpPr>
        <p:spPr>
          <a:xfrm>
            <a:off x="11085555" y="4958562"/>
            <a:ext cx="571457" cy="1366038"/>
          </a:xfrm>
          <a:prstGeom prst="rect">
            <a:avLst/>
          </a:prstGeom>
          <a:solidFill>
            <a:schemeClr val="bg1"/>
          </a:solidFill>
          <a:ln w="19050">
            <a:solidFill>
              <a:schemeClr val="accent5"/>
            </a:solidFill>
            <a:miter lim="800000"/>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b="1" dirty="0">
                <a:solidFill>
                  <a:sysClr val="windowText" lastClr="000000"/>
                </a:solidFill>
              </a:rPr>
              <a:t>F</a:t>
            </a:r>
          </a:p>
          <a:p>
            <a:pPr algn="ctr">
              <a:lnSpc>
                <a:spcPct val="90000"/>
              </a:lnSpc>
            </a:pPr>
            <a:r>
              <a:rPr lang="en-US" sz="1200" b="1" dirty="0">
                <a:solidFill>
                  <a:sysClr val="windowText" lastClr="000000"/>
                </a:solidFill>
              </a:rPr>
              <a:t>I</a:t>
            </a:r>
          </a:p>
          <a:p>
            <a:pPr algn="ctr">
              <a:lnSpc>
                <a:spcPct val="90000"/>
              </a:lnSpc>
            </a:pPr>
            <a:r>
              <a:rPr lang="en-US" sz="1200" b="1" dirty="0">
                <a:solidFill>
                  <a:sysClr val="windowText" lastClr="000000"/>
                </a:solidFill>
              </a:rPr>
              <a:t>N</a:t>
            </a:r>
          </a:p>
          <a:p>
            <a:pPr algn="ctr">
              <a:lnSpc>
                <a:spcPct val="90000"/>
              </a:lnSpc>
            </a:pPr>
            <a:r>
              <a:rPr lang="en-US" sz="1200" b="1" dirty="0">
                <a:solidFill>
                  <a:sysClr val="windowText" lastClr="000000"/>
                </a:solidFill>
              </a:rPr>
              <a:t>A</a:t>
            </a:r>
          </a:p>
          <a:p>
            <a:pPr algn="ctr">
              <a:lnSpc>
                <a:spcPct val="90000"/>
              </a:lnSpc>
            </a:pPr>
            <a:r>
              <a:rPr lang="en-US" sz="1200" b="1" dirty="0">
                <a:solidFill>
                  <a:sysClr val="windowText" lastClr="000000"/>
                </a:solidFill>
              </a:rPr>
              <a:t>N</a:t>
            </a:r>
          </a:p>
          <a:p>
            <a:pPr algn="ctr">
              <a:lnSpc>
                <a:spcPct val="90000"/>
              </a:lnSpc>
            </a:pPr>
            <a:r>
              <a:rPr lang="en-US" sz="1200" b="1" dirty="0">
                <a:solidFill>
                  <a:sysClr val="windowText" lastClr="000000"/>
                </a:solidFill>
              </a:rPr>
              <a:t>C</a:t>
            </a:r>
          </a:p>
          <a:p>
            <a:pPr algn="ctr">
              <a:lnSpc>
                <a:spcPct val="90000"/>
              </a:lnSpc>
            </a:pPr>
            <a:r>
              <a:rPr lang="en-US" sz="1200" b="1" dirty="0">
                <a:solidFill>
                  <a:sysClr val="windowText" lastClr="000000"/>
                </a:solidFill>
              </a:rPr>
              <a:t>E</a:t>
            </a:r>
          </a:p>
        </p:txBody>
      </p:sp>
      <p:sp>
        <p:nvSpPr>
          <p:cNvPr id="53" name="Rectangle 52">
            <a:extLst>
              <a:ext uri="{FF2B5EF4-FFF2-40B4-BE49-F238E27FC236}">
                <a16:creationId xmlns:a16="http://schemas.microsoft.com/office/drawing/2014/main" id="{99755DF1-3E68-46F5-87F5-7189B4684B32}"/>
              </a:ext>
            </a:extLst>
          </p:cNvPr>
          <p:cNvSpPr/>
          <p:nvPr/>
        </p:nvSpPr>
        <p:spPr>
          <a:xfrm>
            <a:off x="11085555" y="1447800"/>
            <a:ext cx="571457" cy="1306730"/>
          </a:xfrm>
          <a:prstGeom prst="rect">
            <a:avLst/>
          </a:prstGeom>
          <a:solidFill>
            <a:schemeClr val="bg1"/>
          </a:solidFill>
          <a:ln w="19050">
            <a:solidFill>
              <a:schemeClr val="accent5"/>
            </a:solidFill>
            <a:miter lim="800000"/>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b="1" dirty="0">
                <a:solidFill>
                  <a:sysClr val="windowText" lastClr="000000"/>
                </a:solidFill>
              </a:rPr>
              <a:t>C</a:t>
            </a:r>
            <a:br>
              <a:rPr lang="en-US" sz="1200" b="1" dirty="0">
                <a:solidFill>
                  <a:sysClr val="windowText" lastClr="000000"/>
                </a:solidFill>
              </a:rPr>
            </a:br>
            <a:r>
              <a:rPr lang="en-US" sz="1200" b="1" dirty="0">
                <a:solidFill>
                  <a:sysClr val="windowText" lastClr="000000"/>
                </a:solidFill>
              </a:rPr>
              <a:t>R</a:t>
            </a:r>
            <a:br>
              <a:rPr lang="en-US" sz="1200" b="1" dirty="0">
                <a:solidFill>
                  <a:sysClr val="windowText" lastClr="000000"/>
                </a:solidFill>
              </a:rPr>
            </a:br>
            <a:r>
              <a:rPr lang="en-US" sz="1200" b="1" dirty="0">
                <a:solidFill>
                  <a:sysClr val="windowText" lastClr="000000"/>
                </a:solidFill>
              </a:rPr>
              <a:t>M</a:t>
            </a:r>
            <a:endParaRPr lang="nl-NL" sz="1200" b="1" dirty="0">
              <a:solidFill>
                <a:sysClr val="windowText" lastClr="000000"/>
              </a:solidFill>
            </a:endParaRPr>
          </a:p>
        </p:txBody>
      </p:sp>
      <mc:AlternateContent xmlns:mc="http://schemas.openxmlformats.org/markup-compatibility/2006">
        <mc:Choice xmlns="" xmlns:am3d="http://schemas.microsoft.com/office/drawing/2017/model3d" Requires="am3d">
          <p:graphicFrame>
            <p:nvGraphicFramePr>
              <p:cNvPr id="11" name="3D Model 10" descr="Office Building">
                <a:extLst>
                  <a:ext uri="{FF2B5EF4-FFF2-40B4-BE49-F238E27FC236}">
                    <a16:creationId xmlns:a16="http://schemas.microsoft.com/office/drawing/2014/main" id="{787EB42D-B302-4703-B3D8-FD2EDB17229C}"/>
                  </a:ext>
                </a:extLst>
              </p:cNvPr>
              <p:cNvGraphicFramePr>
                <a:graphicFrameLocks noChangeAspect="1"/>
              </p:cNvGraphicFramePr>
              <p:nvPr>
                <p:extLst>
                  <p:ext uri="{D42A27DB-BD31-4B8C-83A1-F6EECF244321}">
                    <p14:modId xmlns:p14="http://schemas.microsoft.com/office/powerpoint/2010/main" val="1640958049"/>
                  </p:ext>
                </p:extLst>
              </p:nvPr>
            </p:nvGraphicFramePr>
            <p:xfrm>
              <a:off x="2984156" y="3408202"/>
              <a:ext cx="1555338" cy="981198"/>
            </p:xfrm>
            <a:graphic>
              <a:graphicData uri="http://schemas.microsoft.com/office/drawing/2017/model3d">
                <am3d:model3d r:embed="rId11">
                  <am3d:spPr>
                    <a:xfrm>
                      <a:off x="0" y="0"/>
                      <a:ext cx="1555338" cy="981198"/>
                    </a:xfrm>
                    <a:prstGeom prst="rect">
                      <a:avLst/>
                    </a:prstGeom>
                  </am3d:spPr>
                  <am3d:camera>
                    <am3d:pos x="0" y="0" z="54421068"/>
                    <am3d:up dx="0" dy="36000000" dz="0"/>
                    <am3d:lookAt x="0" y="0" z="0"/>
                    <am3d:perspective fov="2700000"/>
                  </am3d:camera>
                  <am3d:trans>
                    <am3d:meterPerModelUnit n="112957" d="1000000"/>
                    <am3d:preTrans dx="1405417" dy="-5005687" dz="-165580"/>
                    <am3d:scale>
                      <am3d:sx n="1000000" d="1000000"/>
                      <am3d:sy n="1000000" d="1000000"/>
                      <am3d:sz n="1000000" d="1000000"/>
                    </am3d:scale>
                    <am3d:rot/>
                    <am3d:postTrans dx="0" dy="0" dz="0"/>
                  </am3d:trans>
                  <am3d:attrSrcUrl r:id="rId12"/>
                  <am3d:raster rName="Office3DRenderer" rVer="16.0.8326">
                    <am3d:blip r:embed="rId13"/>
                  </am3d:raster>
                  <am3d:objViewport viewportSz="1618468"/>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1" name="3D Model 10" descr="Office Building">
                <a:extLst>
                  <a:ext uri="{FF2B5EF4-FFF2-40B4-BE49-F238E27FC236}">
                    <a16:creationId xmlns:a16="http://schemas.microsoft.com/office/drawing/2014/main" id="{787EB42D-B302-4703-B3D8-FD2EDB17229C}"/>
                  </a:ext>
                </a:extLst>
              </p:cNvPr>
              <p:cNvPicPr>
                <a:picLocks noGrp="1" noRot="1" noChangeAspect="1" noMove="1" noResize="1" noEditPoints="1" noAdjustHandles="1" noChangeArrowheads="1" noChangeShapeType="1" noCrop="1"/>
              </p:cNvPicPr>
              <p:nvPr/>
            </p:nvPicPr>
            <p:blipFill>
              <a:blip r:embed="rId14"/>
              <a:stretch>
                <a:fillRect/>
              </a:stretch>
            </p:blipFill>
            <p:spPr>
              <a:xfrm>
                <a:off x="2984156" y="3408202"/>
                <a:ext cx="1555338" cy="981198"/>
              </a:xfrm>
              <a:prstGeom prst="rect">
                <a:avLst/>
              </a:prstGeom>
            </p:spPr>
          </p:pic>
        </mc:Fallback>
      </mc:AlternateContent>
      <p:grpSp>
        <p:nvGrpSpPr>
          <p:cNvPr id="25" name="Group 24">
            <a:extLst>
              <a:ext uri="{FF2B5EF4-FFF2-40B4-BE49-F238E27FC236}">
                <a16:creationId xmlns:a16="http://schemas.microsoft.com/office/drawing/2014/main" id="{D8911E94-B92B-4B72-9316-1931358ADB36}"/>
              </a:ext>
            </a:extLst>
          </p:cNvPr>
          <p:cNvGrpSpPr/>
          <p:nvPr/>
        </p:nvGrpSpPr>
        <p:grpSpPr>
          <a:xfrm>
            <a:off x="576777" y="1447800"/>
            <a:ext cx="5100124" cy="4876799"/>
            <a:chOff x="576777" y="1447800"/>
            <a:chExt cx="5100124" cy="4876799"/>
          </a:xfrm>
        </p:grpSpPr>
        <p:sp>
          <p:nvSpPr>
            <p:cNvPr id="63" name="Rectangle 62">
              <a:extLst>
                <a:ext uri="{FF2B5EF4-FFF2-40B4-BE49-F238E27FC236}">
                  <a16:creationId xmlns:a16="http://schemas.microsoft.com/office/drawing/2014/main" id="{6ED8B496-B75F-4948-BADC-557407D138CE}"/>
                </a:ext>
              </a:extLst>
            </p:cNvPr>
            <p:cNvSpPr/>
            <p:nvPr/>
          </p:nvSpPr>
          <p:spPr>
            <a:xfrm>
              <a:off x="576777" y="2839394"/>
              <a:ext cx="2088000" cy="252000"/>
            </a:xfrm>
            <a:prstGeom prst="rect">
              <a:avLst/>
            </a:prstGeom>
            <a:solidFill>
              <a:schemeClr val="bg1">
                <a:lumMod val="65000"/>
              </a:schemeClr>
            </a:solidFill>
            <a:ln>
              <a:solidFill>
                <a:schemeClr val="bg1">
                  <a:lumMod val="65000"/>
                </a:schemeClr>
              </a:solidFill>
            </a:ln>
            <a:effectLst>
              <a:outerShdw blurRad="50800" dist="38100" dir="18900000" algn="b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a:lnSpc>
                  <a:spcPct val="90000"/>
                </a:lnSpc>
              </a:pPr>
              <a:r>
                <a:rPr lang="en-US" sz="1200" b="1" dirty="0">
                  <a:solidFill>
                    <a:schemeClr val="bg1"/>
                  </a:solidFill>
                </a:rPr>
                <a:t>Oracle Technology</a:t>
              </a:r>
            </a:p>
          </p:txBody>
        </p:sp>
        <p:sp>
          <p:nvSpPr>
            <p:cNvPr id="424" name="Rectangle 423"/>
            <p:cNvSpPr/>
            <p:nvPr/>
          </p:nvSpPr>
          <p:spPr>
            <a:xfrm>
              <a:off x="4596901" y="1447800"/>
              <a:ext cx="1080000" cy="360000"/>
            </a:xfrm>
            <a:prstGeom prst="rect">
              <a:avLst/>
            </a:prstGeom>
            <a:solidFill>
              <a:schemeClr val="bg1">
                <a:lumMod val="65000"/>
              </a:schemeClr>
            </a:solidFill>
            <a:ln w="3175">
              <a:solidFill>
                <a:schemeClr val="bg1">
                  <a:lumMod val="65000"/>
                </a:schemeClr>
              </a:solidFill>
            </a:ln>
            <a:effectLst>
              <a:outerShdw blurRad="50800" dist="38100" dir="18900000" algn="bl" rotWithShape="0">
                <a:prstClr val="black">
                  <a:alpha val="40000"/>
                </a:prstClr>
              </a:outerShdw>
            </a:effectLst>
            <a:ex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algn="ctr">
                <a:lnSpc>
                  <a:spcPct val="90000"/>
                </a:lnSpc>
              </a:pPr>
              <a:r>
                <a:rPr lang="en-US" altLang="en-US" sz="1200" b="1" dirty="0">
                  <a:solidFill>
                    <a:schemeClr val="bg1"/>
                  </a:solidFill>
                </a:rPr>
                <a:t>Document Capture</a:t>
              </a:r>
            </a:p>
          </p:txBody>
        </p:sp>
        <p:sp>
          <p:nvSpPr>
            <p:cNvPr id="58" name="Rectangle 57">
              <a:extLst>
                <a:ext uri="{FF2B5EF4-FFF2-40B4-BE49-F238E27FC236}">
                  <a16:creationId xmlns:a16="http://schemas.microsoft.com/office/drawing/2014/main" id="{4EEFCB80-D3B5-4A04-A85B-5DC1F9A9CDBD}"/>
                </a:ext>
              </a:extLst>
            </p:cNvPr>
            <p:cNvSpPr/>
            <p:nvPr/>
          </p:nvSpPr>
          <p:spPr>
            <a:xfrm>
              <a:off x="4596901" y="2351160"/>
              <a:ext cx="1080000" cy="360000"/>
            </a:xfrm>
            <a:prstGeom prst="rect">
              <a:avLst/>
            </a:prstGeom>
            <a:solidFill>
              <a:schemeClr val="bg1">
                <a:lumMod val="65000"/>
              </a:schemeClr>
            </a:solidFill>
            <a:ln w="3175">
              <a:solidFill>
                <a:schemeClr val="bg1">
                  <a:lumMod val="65000"/>
                </a:schemeClr>
              </a:solidFill>
            </a:ln>
            <a:effectLst>
              <a:outerShdw blurRad="50800" dist="38100" dir="18900000" algn="bl" rotWithShape="0">
                <a:prstClr val="black">
                  <a:alpha val="40000"/>
                </a:prstClr>
              </a:outerShdw>
            </a:effectLst>
            <a:ex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algn="ctr">
                <a:lnSpc>
                  <a:spcPct val="90000"/>
                </a:lnSpc>
              </a:pPr>
              <a:r>
                <a:rPr lang="en-US" altLang="en-US" sz="1200" b="1" dirty="0">
                  <a:solidFill>
                    <a:schemeClr val="bg1"/>
                  </a:solidFill>
                </a:rPr>
                <a:t>Content Management</a:t>
              </a:r>
            </a:p>
          </p:txBody>
        </p:sp>
        <p:sp>
          <p:nvSpPr>
            <p:cNvPr id="60" name="Rectangle 59">
              <a:extLst>
                <a:ext uri="{FF2B5EF4-FFF2-40B4-BE49-F238E27FC236}">
                  <a16:creationId xmlns:a16="http://schemas.microsoft.com/office/drawing/2014/main" id="{169D1D52-FDC9-4E39-99FC-9FAE97E048C8}"/>
                </a:ext>
              </a:extLst>
            </p:cNvPr>
            <p:cNvSpPr/>
            <p:nvPr/>
          </p:nvSpPr>
          <p:spPr>
            <a:xfrm>
              <a:off x="4596901" y="4157880"/>
              <a:ext cx="1080000" cy="360000"/>
            </a:xfrm>
            <a:prstGeom prst="rect">
              <a:avLst/>
            </a:prstGeom>
            <a:solidFill>
              <a:schemeClr val="bg1">
                <a:lumMod val="65000"/>
              </a:schemeClr>
            </a:solidFill>
            <a:ln w="3175">
              <a:solidFill>
                <a:schemeClr val="bg1">
                  <a:lumMod val="65000"/>
                </a:schemeClr>
              </a:solidFill>
            </a:ln>
            <a:effectLst>
              <a:outerShdw blurRad="50800" dist="38100" dir="18900000" algn="bl" rotWithShape="0">
                <a:prstClr val="black">
                  <a:alpha val="40000"/>
                </a:prstClr>
              </a:outerShdw>
            </a:effectLst>
            <a:ex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algn="ctr">
                <a:lnSpc>
                  <a:spcPct val="90000"/>
                </a:lnSpc>
              </a:pPr>
              <a:r>
                <a:rPr lang="en-US" altLang="en-US" sz="1200" b="1" dirty="0">
                  <a:solidFill>
                    <a:schemeClr val="bg1"/>
                  </a:solidFill>
                </a:rPr>
                <a:t>Workflow</a:t>
              </a:r>
            </a:p>
          </p:txBody>
        </p:sp>
        <p:sp>
          <p:nvSpPr>
            <p:cNvPr id="64" name="Rectangle 63">
              <a:extLst>
                <a:ext uri="{FF2B5EF4-FFF2-40B4-BE49-F238E27FC236}">
                  <a16:creationId xmlns:a16="http://schemas.microsoft.com/office/drawing/2014/main" id="{B7513516-5187-4BD0-825B-395AFC596961}"/>
                </a:ext>
              </a:extLst>
            </p:cNvPr>
            <p:cNvSpPr/>
            <p:nvPr/>
          </p:nvSpPr>
          <p:spPr>
            <a:xfrm>
              <a:off x="4596901" y="5061240"/>
              <a:ext cx="1080000" cy="360000"/>
            </a:xfrm>
            <a:prstGeom prst="rect">
              <a:avLst/>
            </a:prstGeom>
            <a:solidFill>
              <a:schemeClr val="bg1">
                <a:lumMod val="65000"/>
              </a:schemeClr>
            </a:solidFill>
            <a:ln w="3175">
              <a:solidFill>
                <a:schemeClr val="bg1">
                  <a:lumMod val="65000"/>
                </a:schemeClr>
              </a:solidFill>
            </a:ln>
            <a:effectLst>
              <a:outerShdw blurRad="50800" dist="38100" dir="18900000" algn="bl" rotWithShape="0">
                <a:prstClr val="black">
                  <a:alpha val="40000"/>
                </a:prstClr>
              </a:outerShdw>
            </a:effectLst>
            <a:ex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algn="ctr">
                <a:lnSpc>
                  <a:spcPct val="90000"/>
                </a:lnSpc>
              </a:pPr>
              <a:r>
                <a:rPr lang="en-US" altLang="en-US" sz="1200" b="1" dirty="0">
                  <a:solidFill>
                    <a:schemeClr val="bg1"/>
                  </a:solidFill>
                </a:rPr>
                <a:t>Enterprise Service Bus</a:t>
              </a:r>
            </a:p>
          </p:txBody>
        </p:sp>
        <p:sp>
          <p:nvSpPr>
            <p:cNvPr id="66" name="Rectangle 65">
              <a:extLst>
                <a:ext uri="{FF2B5EF4-FFF2-40B4-BE49-F238E27FC236}">
                  <a16:creationId xmlns:a16="http://schemas.microsoft.com/office/drawing/2014/main" id="{5F7A7CBE-D793-413F-8D42-55C8C03ED6BB}"/>
                </a:ext>
              </a:extLst>
            </p:cNvPr>
            <p:cNvSpPr/>
            <p:nvPr/>
          </p:nvSpPr>
          <p:spPr>
            <a:xfrm>
              <a:off x="4596901" y="5964599"/>
              <a:ext cx="1080000" cy="360000"/>
            </a:xfrm>
            <a:prstGeom prst="rect">
              <a:avLst/>
            </a:prstGeom>
            <a:solidFill>
              <a:schemeClr val="bg1">
                <a:lumMod val="65000"/>
              </a:schemeClr>
            </a:solidFill>
            <a:ln w="3175">
              <a:solidFill>
                <a:schemeClr val="bg1">
                  <a:lumMod val="65000"/>
                </a:schemeClr>
              </a:solidFill>
            </a:ln>
            <a:effectLst>
              <a:outerShdw blurRad="50800" dist="38100" dir="18900000" algn="bl" rotWithShape="0">
                <a:prstClr val="black">
                  <a:alpha val="40000"/>
                </a:prstClr>
              </a:outerShdw>
            </a:effectLst>
            <a:ex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algn="ctr">
                <a:lnSpc>
                  <a:spcPct val="90000"/>
                </a:lnSpc>
              </a:pPr>
              <a:r>
                <a:rPr lang="en-US" altLang="en-US" sz="1200" b="1" dirty="0">
                  <a:solidFill>
                    <a:schemeClr val="bg1"/>
                  </a:solidFill>
                </a:rPr>
                <a:t>Advanced analytics</a:t>
              </a:r>
            </a:p>
          </p:txBody>
        </p:sp>
        <p:sp>
          <p:nvSpPr>
            <p:cNvPr id="88" name="Rectangle 87">
              <a:extLst>
                <a:ext uri="{FF2B5EF4-FFF2-40B4-BE49-F238E27FC236}">
                  <a16:creationId xmlns:a16="http://schemas.microsoft.com/office/drawing/2014/main" id="{EB03EDF8-23AE-4B15-96AF-11971EF93D11}"/>
                </a:ext>
              </a:extLst>
            </p:cNvPr>
            <p:cNvSpPr/>
            <p:nvPr/>
          </p:nvSpPr>
          <p:spPr>
            <a:xfrm>
              <a:off x="4596901" y="3254520"/>
              <a:ext cx="1080000" cy="360000"/>
            </a:xfrm>
            <a:prstGeom prst="rect">
              <a:avLst/>
            </a:prstGeom>
            <a:solidFill>
              <a:schemeClr val="bg1">
                <a:lumMod val="65000"/>
              </a:schemeClr>
            </a:solidFill>
            <a:ln w="3175">
              <a:solidFill>
                <a:schemeClr val="bg1">
                  <a:lumMod val="65000"/>
                </a:schemeClr>
              </a:solidFill>
            </a:ln>
            <a:effectLst>
              <a:outerShdw blurRad="50800" dist="38100" dir="18900000" algn="bl" rotWithShape="0">
                <a:prstClr val="black">
                  <a:alpha val="40000"/>
                </a:prstClr>
              </a:outerShdw>
            </a:effectLst>
            <a:ex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algn="ctr">
                <a:lnSpc>
                  <a:spcPct val="90000"/>
                </a:lnSpc>
              </a:pPr>
              <a:r>
                <a:rPr lang="en-US" altLang="en-US" sz="1200" b="1" dirty="0">
                  <a:solidFill>
                    <a:schemeClr val="bg1"/>
                  </a:solidFill>
                </a:rPr>
                <a:t>Document automation</a:t>
              </a:r>
            </a:p>
          </p:txBody>
        </p:sp>
      </p:grpSp>
      <p:sp>
        <p:nvSpPr>
          <p:cNvPr id="54" name="Rectangle 53"/>
          <p:cNvSpPr>
            <a:spLocks noChangeArrowheads="1"/>
          </p:cNvSpPr>
          <p:nvPr/>
        </p:nvSpPr>
        <p:spPr bwMode="auto">
          <a:xfrm>
            <a:off x="7164041" y="1939860"/>
            <a:ext cx="1224000" cy="360000"/>
          </a:xfrm>
          <a:prstGeom prst="rect">
            <a:avLst/>
          </a:prstGeom>
          <a:solidFill>
            <a:srgbClr val="8A133B"/>
          </a:solidFill>
          <a:ln>
            <a:solidFill>
              <a:srgbClr val="8A133B"/>
            </a:solidFill>
          </a:ln>
          <a:effectLst>
            <a:outerShdw blurRad="50800" dist="38100" dir="18900000" algn="b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algn="ctr">
              <a:lnSpc>
                <a:spcPct val="90000"/>
              </a:lnSpc>
            </a:pPr>
            <a:r>
              <a:rPr lang="en-US" sz="1200" b="1" dirty="0">
                <a:solidFill>
                  <a:schemeClr val="bg1"/>
                </a:solidFill>
              </a:rPr>
              <a:t>Patient surveys</a:t>
            </a:r>
          </a:p>
        </p:txBody>
      </p:sp>
      <p:grpSp>
        <p:nvGrpSpPr>
          <p:cNvPr id="6" name="Group 5"/>
          <p:cNvGrpSpPr/>
          <p:nvPr/>
        </p:nvGrpSpPr>
        <p:grpSpPr>
          <a:xfrm>
            <a:off x="542865" y="1447800"/>
            <a:ext cx="10435465" cy="1984544"/>
            <a:chOff x="542865" y="1447800"/>
            <a:chExt cx="10435465" cy="1984544"/>
          </a:xfrm>
        </p:grpSpPr>
        <p:grpSp>
          <p:nvGrpSpPr>
            <p:cNvPr id="2" name="Group 1"/>
            <p:cNvGrpSpPr/>
            <p:nvPr/>
          </p:nvGrpSpPr>
          <p:grpSpPr>
            <a:xfrm>
              <a:off x="576777" y="1447800"/>
              <a:ext cx="10401553" cy="1295400"/>
              <a:chOff x="576777" y="1447800"/>
              <a:chExt cx="10401553" cy="1295400"/>
            </a:xfrm>
          </p:grpSpPr>
          <p:sp>
            <p:nvSpPr>
              <p:cNvPr id="59" name="Rectangle 58">
                <a:extLst>
                  <a:ext uri="{FF2B5EF4-FFF2-40B4-BE49-F238E27FC236}">
                    <a16:creationId xmlns:a16="http://schemas.microsoft.com/office/drawing/2014/main" id="{CA525381-B0AE-4621-87F8-A4ACC0037B19}"/>
                  </a:ext>
                </a:extLst>
              </p:cNvPr>
              <p:cNvSpPr/>
              <p:nvPr/>
            </p:nvSpPr>
            <p:spPr>
              <a:xfrm>
                <a:off x="576777" y="1828800"/>
                <a:ext cx="2088000" cy="252000"/>
              </a:xfrm>
              <a:prstGeom prst="rect">
                <a:avLst/>
              </a:prstGeom>
              <a:solidFill>
                <a:srgbClr val="8A133B"/>
              </a:solidFill>
              <a:ln>
                <a:solidFill>
                  <a:srgbClr val="8A133B"/>
                </a:solidFill>
              </a:ln>
              <a:effectLst>
                <a:outerShdw blurRad="50800" dist="38100" dir="18900000" algn="b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a:lnSpc>
                    <a:spcPct val="90000"/>
                  </a:lnSpc>
                </a:pPr>
                <a:r>
                  <a:rPr lang="en-US" sz="1200" b="1" dirty="0">
                    <a:solidFill>
                      <a:schemeClr val="bg1"/>
                    </a:solidFill>
                  </a:rPr>
                  <a:t>Oracle Engagement Cloud</a:t>
                </a:r>
              </a:p>
            </p:txBody>
          </p:sp>
          <p:sp>
            <p:nvSpPr>
              <p:cNvPr id="353" name="Rectangle 352"/>
              <p:cNvSpPr>
                <a:spLocks noChangeArrowheads="1"/>
              </p:cNvSpPr>
              <p:nvPr/>
            </p:nvSpPr>
            <p:spPr bwMode="auto">
              <a:xfrm>
                <a:off x="9747730" y="1926000"/>
                <a:ext cx="1224000" cy="360000"/>
              </a:xfrm>
              <a:prstGeom prst="rect">
                <a:avLst/>
              </a:prstGeom>
              <a:solidFill>
                <a:srgbClr val="8A133B"/>
              </a:solidFill>
              <a:ln>
                <a:solidFill>
                  <a:srgbClr val="8A133B"/>
                </a:solidFill>
              </a:ln>
              <a:effectLst>
                <a:outerShdw blurRad="50800" dist="38100" dir="18900000" algn="b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algn="ctr">
                  <a:lnSpc>
                    <a:spcPct val="90000"/>
                  </a:lnSpc>
                </a:pPr>
                <a:r>
                  <a:rPr lang="en-US" sz="1200" b="1" dirty="0">
                    <a:solidFill>
                      <a:schemeClr val="bg1"/>
                    </a:solidFill>
                  </a:rPr>
                  <a:t>Service</a:t>
                </a:r>
              </a:p>
            </p:txBody>
          </p:sp>
          <p:sp>
            <p:nvSpPr>
              <p:cNvPr id="386" name="Rectangle 385"/>
              <p:cNvSpPr>
                <a:spLocks noChangeArrowheads="1"/>
              </p:cNvSpPr>
              <p:nvPr/>
            </p:nvSpPr>
            <p:spPr bwMode="auto">
              <a:xfrm>
                <a:off x="5866330" y="1926000"/>
                <a:ext cx="1224000" cy="360000"/>
              </a:xfrm>
              <a:prstGeom prst="rect">
                <a:avLst/>
              </a:prstGeom>
              <a:solidFill>
                <a:srgbClr val="0070C0"/>
              </a:solidFill>
              <a:ln>
                <a:solidFill>
                  <a:srgbClr val="0070C0"/>
                </a:solidFill>
              </a:ln>
              <a:effectLst>
                <a:outerShdw blurRad="50800" dist="38100" dir="18900000" algn="b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algn="ctr">
                  <a:lnSpc>
                    <a:spcPct val="90000"/>
                  </a:lnSpc>
                </a:pPr>
                <a:r>
                  <a:rPr lang="en-US" sz="1200" b="1" dirty="0" smtClean="0">
                    <a:solidFill>
                      <a:schemeClr val="bg1"/>
                    </a:solidFill>
                  </a:rPr>
                  <a:t>Wellness</a:t>
                </a:r>
                <a:endParaRPr lang="en-US" sz="1200" b="1" dirty="0">
                  <a:solidFill>
                    <a:schemeClr val="bg1"/>
                  </a:solidFill>
                </a:endParaRPr>
              </a:p>
            </p:txBody>
          </p:sp>
          <p:sp>
            <p:nvSpPr>
              <p:cNvPr id="387" name="Rectangle 386"/>
              <p:cNvSpPr>
                <a:spLocks noChangeArrowheads="1"/>
              </p:cNvSpPr>
              <p:nvPr/>
            </p:nvSpPr>
            <p:spPr bwMode="auto">
              <a:xfrm>
                <a:off x="8453565" y="1926000"/>
                <a:ext cx="1224000" cy="360000"/>
              </a:xfrm>
              <a:prstGeom prst="rect">
                <a:avLst/>
              </a:prstGeom>
              <a:solidFill>
                <a:srgbClr val="8A133B"/>
              </a:solidFill>
              <a:ln>
                <a:solidFill>
                  <a:srgbClr val="8A133B"/>
                </a:solidFill>
              </a:ln>
              <a:effectLst>
                <a:outerShdw blurRad="50800" dist="38100" dir="18900000" algn="b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algn="ctr">
                  <a:lnSpc>
                    <a:spcPct val="90000"/>
                  </a:lnSpc>
                </a:pPr>
                <a:r>
                  <a:rPr lang="en-US" sz="1200" b="1" dirty="0">
                    <a:solidFill>
                      <a:schemeClr val="bg1"/>
                    </a:solidFill>
                  </a:rPr>
                  <a:t>Quotations</a:t>
                </a:r>
              </a:p>
            </p:txBody>
          </p:sp>
          <p:sp>
            <p:nvSpPr>
              <p:cNvPr id="55" name="Rectangle 54"/>
              <p:cNvSpPr>
                <a:spLocks noChangeArrowheads="1"/>
              </p:cNvSpPr>
              <p:nvPr/>
            </p:nvSpPr>
            <p:spPr bwMode="auto">
              <a:xfrm>
                <a:off x="5866330" y="1447800"/>
                <a:ext cx="5112000" cy="360000"/>
              </a:xfrm>
              <a:prstGeom prst="rect">
                <a:avLst/>
              </a:prstGeom>
              <a:solidFill>
                <a:srgbClr val="8A133B"/>
              </a:solidFill>
              <a:ln>
                <a:solidFill>
                  <a:srgbClr val="8A133B"/>
                </a:solidFill>
              </a:ln>
              <a:effectLst>
                <a:outerShdw blurRad="50800" dist="38100" dir="18900000" algn="b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algn="ctr">
                  <a:lnSpc>
                    <a:spcPct val="90000"/>
                  </a:lnSpc>
                </a:pPr>
                <a:r>
                  <a:rPr lang="en-US" sz="1200" b="1">
                    <a:solidFill>
                      <a:schemeClr val="bg1"/>
                    </a:solidFill>
                  </a:rPr>
                  <a:t>Customer dialogue</a:t>
                </a:r>
                <a:endParaRPr lang="en-US" sz="1200" b="1" dirty="0">
                  <a:solidFill>
                    <a:schemeClr val="bg1"/>
                  </a:solidFill>
                </a:endParaRPr>
              </a:p>
            </p:txBody>
          </p:sp>
          <p:sp>
            <p:nvSpPr>
              <p:cNvPr id="48" name="Rectangle 47">
                <a:extLst>
                  <a:ext uri="{FF2B5EF4-FFF2-40B4-BE49-F238E27FC236}">
                    <a16:creationId xmlns:a16="http://schemas.microsoft.com/office/drawing/2014/main" id="{B486E818-BA70-4FB1-B42A-14FFE97F6D96}"/>
                  </a:ext>
                </a:extLst>
              </p:cNvPr>
              <p:cNvSpPr/>
              <p:nvPr/>
            </p:nvSpPr>
            <p:spPr>
              <a:xfrm>
                <a:off x="5866330" y="2383200"/>
                <a:ext cx="5112000" cy="360000"/>
              </a:xfrm>
              <a:prstGeom prst="rect">
                <a:avLst/>
              </a:prstGeom>
              <a:solidFill>
                <a:srgbClr val="8A133B"/>
              </a:solidFill>
              <a:ln>
                <a:solidFill>
                  <a:srgbClr val="8A133B"/>
                </a:solidFill>
              </a:ln>
              <a:effectLst>
                <a:outerShdw blurRad="50800" dist="38100" dir="18900000" algn="b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algn="ctr">
                  <a:lnSpc>
                    <a:spcPct val="90000"/>
                  </a:lnSpc>
                </a:pPr>
                <a:r>
                  <a:rPr lang="en-US" sz="1200" b="1">
                    <a:solidFill>
                      <a:schemeClr val="bg1"/>
                    </a:solidFill>
                  </a:rPr>
                  <a:t>Data marts</a:t>
                </a:r>
                <a:endParaRPr lang="en-US" sz="1200" b="1" dirty="0">
                  <a:solidFill>
                    <a:schemeClr val="bg1"/>
                  </a:solidFill>
                </a:endParaRPr>
              </a:p>
            </p:txBody>
          </p:sp>
        </p:grpSp>
        <p:sp>
          <p:nvSpPr>
            <p:cNvPr id="57" name="Rectangle 56"/>
            <p:cNvSpPr/>
            <p:nvPr/>
          </p:nvSpPr>
          <p:spPr>
            <a:xfrm>
              <a:off x="542865" y="3180344"/>
              <a:ext cx="2088000" cy="252000"/>
            </a:xfrm>
            <a:prstGeom prst="rect">
              <a:avLst/>
            </a:prstGeom>
            <a:solidFill>
              <a:srgbClr val="0070C0"/>
            </a:solidFill>
            <a:ln>
              <a:solidFill>
                <a:srgbClr val="0070C0"/>
              </a:solidFill>
            </a:ln>
            <a:effectLst>
              <a:outerShdw blurRad="50800" dist="38100" dir="18900000" algn="b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a:lnSpc>
                  <a:spcPct val="90000"/>
                </a:lnSpc>
              </a:pPr>
              <a:r>
                <a:rPr lang="en-US" sz="1200" b="1" dirty="0" smtClean="0">
                  <a:solidFill>
                    <a:schemeClr val="bg1"/>
                  </a:solidFill>
                </a:rPr>
                <a:t>Partner Solutions</a:t>
              </a:r>
              <a:endParaRPr lang="en-US" sz="1200" b="1" dirty="0">
                <a:solidFill>
                  <a:schemeClr val="bg1"/>
                </a:solidFill>
              </a:endParaRPr>
            </a:p>
          </p:txBody>
        </p:sp>
      </p:grpSp>
    </p:spTree>
    <p:extLst>
      <p:ext uri="{BB962C8B-B14F-4D97-AF65-F5344CB8AC3E}">
        <p14:creationId xmlns:p14="http://schemas.microsoft.com/office/powerpoint/2010/main" val="216834967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33412" y="100071"/>
            <a:ext cx="11125200" cy="593436"/>
          </a:xfrm>
        </p:spPr>
        <p:txBody>
          <a:bodyPr/>
          <a:lstStyle/>
          <a:p>
            <a:r>
              <a:rPr lang="en-US" sz="3199" dirty="0"/>
              <a:t>Oracle Health Insurance </a:t>
            </a:r>
            <a:r>
              <a:rPr lang="en-US" sz="3199" dirty="0" smtClean="0"/>
              <a:t>&amp; dacadoo Digital Engagement Platform </a:t>
            </a:r>
            <a:endParaRPr lang="en-US" sz="3199" dirty="0"/>
          </a:p>
        </p:txBody>
      </p:sp>
      <p:graphicFrame>
        <p:nvGraphicFramePr>
          <p:cNvPr id="5" name="Content Placeholder 4"/>
          <p:cNvGraphicFramePr>
            <a:graphicFrameLocks noGrp="1"/>
          </p:cNvGraphicFramePr>
          <p:nvPr>
            <p:ph idx="1"/>
            <p:extLst/>
          </p:nvPr>
        </p:nvGraphicFramePr>
        <p:xfrm>
          <a:off x="533261" y="1524496"/>
          <a:ext cx="11122303" cy="2932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nvPr>
        </p:nvGraphicFramePr>
        <p:xfrm>
          <a:off x="-271779" y="4183036"/>
          <a:ext cx="12265086" cy="242076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Rectangle 6"/>
          <p:cNvSpPr/>
          <p:nvPr/>
        </p:nvSpPr>
        <p:spPr>
          <a:xfrm>
            <a:off x="533262" y="4610650"/>
            <a:ext cx="11122303" cy="1533127"/>
          </a:xfrm>
          <a:prstGeom prst="rect">
            <a:avLst/>
          </a:prstGeom>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a:p>
        </p:txBody>
      </p:sp>
      <p:sp>
        <p:nvSpPr>
          <p:cNvPr id="8" name="TextBox 7"/>
          <p:cNvSpPr txBox="1"/>
          <p:nvPr/>
        </p:nvSpPr>
        <p:spPr>
          <a:xfrm>
            <a:off x="699883" y="4519633"/>
            <a:ext cx="1199838" cy="184813"/>
          </a:xfrm>
          <a:prstGeom prst="rect">
            <a:avLst/>
          </a:prstGeom>
          <a:solidFill>
            <a:schemeClr val="bg1"/>
          </a:solidFill>
        </p:spPr>
        <p:txBody>
          <a:bodyPr wrap="none" lIns="0" tIns="0" rIns="0" bIns="0" rtlCol="0">
            <a:noAutofit/>
          </a:bodyPr>
          <a:lstStyle/>
          <a:p>
            <a:pPr>
              <a:lnSpc>
                <a:spcPct val="90000"/>
              </a:lnSpc>
            </a:pPr>
            <a:r>
              <a:rPr lang="en-US" sz="1400" dirty="0"/>
              <a:t> </a:t>
            </a:r>
            <a:r>
              <a:rPr lang="en-US" sz="1400" dirty="0" smtClean="0"/>
              <a:t>Value &amp; Benefits</a:t>
            </a:r>
            <a:endParaRPr lang="en-US" sz="1400" dirty="0"/>
          </a:p>
        </p:txBody>
      </p:sp>
      <p:sp>
        <p:nvSpPr>
          <p:cNvPr id="9" name="TextBox 8"/>
          <p:cNvSpPr txBox="1"/>
          <p:nvPr/>
        </p:nvSpPr>
        <p:spPr>
          <a:xfrm>
            <a:off x="644382" y="754130"/>
            <a:ext cx="1199838" cy="184813"/>
          </a:xfrm>
          <a:prstGeom prst="rect">
            <a:avLst/>
          </a:prstGeom>
          <a:solidFill>
            <a:schemeClr val="bg1"/>
          </a:solidFill>
        </p:spPr>
        <p:txBody>
          <a:bodyPr wrap="none" lIns="0" tIns="0" rIns="0" bIns="0" rtlCol="0">
            <a:noAutofit/>
          </a:bodyPr>
          <a:lstStyle/>
          <a:p>
            <a:pPr>
              <a:lnSpc>
                <a:spcPct val="90000"/>
              </a:lnSpc>
            </a:pPr>
            <a:r>
              <a:rPr lang="en-US" sz="1400" dirty="0"/>
              <a:t> Oracle Health Insurance </a:t>
            </a:r>
            <a:r>
              <a:rPr lang="en-US" sz="1400" dirty="0" smtClean="0"/>
              <a:t>API integration with dacadoo</a:t>
            </a:r>
            <a:endParaRPr lang="en-US" sz="1400" dirty="0"/>
          </a:p>
        </p:txBody>
      </p:sp>
      <p:sp>
        <p:nvSpPr>
          <p:cNvPr id="2" name="Rounded Rectangle 1"/>
          <p:cNvSpPr/>
          <p:nvPr/>
        </p:nvSpPr>
        <p:spPr>
          <a:xfrm>
            <a:off x="270182" y="947408"/>
            <a:ext cx="1948238" cy="750321"/>
          </a:xfrm>
          <a:prstGeom prst="roundRect">
            <a:avLst/>
          </a:prstGeom>
          <a:solidFill>
            <a:srgbClr val="00B0F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r>
              <a:rPr lang="en-US" sz="1600" b="1" dirty="0">
                <a:effectLst>
                  <a:outerShdw blurRad="38100" dist="38100" dir="2700000" algn="tl">
                    <a:srgbClr val="000000">
                      <a:alpha val="43137"/>
                    </a:srgbClr>
                  </a:outerShdw>
                </a:effectLst>
              </a:rPr>
              <a:t>API </a:t>
            </a:r>
            <a:r>
              <a:rPr lang="en-US" sz="1600" b="1" dirty="0" smtClean="0">
                <a:effectLst>
                  <a:outerShdw blurRad="38100" dist="38100" dir="2700000" algn="tl">
                    <a:srgbClr val="000000">
                      <a:alpha val="43137"/>
                    </a:srgbClr>
                  </a:outerShdw>
                </a:effectLst>
              </a:rPr>
              <a:t>OHI/dacadoo: enrollment </a:t>
            </a:r>
            <a:r>
              <a:rPr lang="en-US" sz="1600" b="1" dirty="0">
                <a:effectLst>
                  <a:outerShdw blurRad="38100" dist="38100" dir="2700000" algn="tl">
                    <a:srgbClr val="000000">
                      <a:alpha val="43137"/>
                    </a:srgbClr>
                  </a:outerShdw>
                </a:effectLst>
              </a:rPr>
              <a:t>&amp; premium repricing</a:t>
            </a:r>
            <a:endParaRPr lang="en-GB" sz="1600" b="1" dirty="0">
              <a:effectLst>
                <a:outerShdw blurRad="38100" dist="38100" dir="2700000" algn="tl">
                  <a:srgbClr val="000000">
                    <a:alpha val="43137"/>
                  </a:srgbClr>
                </a:outerShdw>
              </a:effectLst>
            </a:endParaRPr>
          </a:p>
        </p:txBody>
      </p:sp>
      <p:sp>
        <p:nvSpPr>
          <p:cNvPr id="10" name="Rounded Rectangle 9"/>
          <p:cNvSpPr/>
          <p:nvPr/>
        </p:nvSpPr>
        <p:spPr>
          <a:xfrm>
            <a:off x="6559171" y="895626"/>
            <a:ext cx="1948238" cy="802103"/>
          </a:xfrm>
          <a:prstGeom prst="roundRect">
            <a:avLst/>
          </a:prstGeom>
          <a:solidFill>
            <a:srgbClr val="00B0F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r>
              <a:rPr lang="en-US" sz="1600" b="1" dirty="0" smtClean="0">
                <a:effectLst>
                  <a:outerShdw blurRad="38100" dist="38100" dir="2700000" algn="tl">
                    <a:srgbClr val="000000">
                      <a:alpha val="43137"/>
                    </a:srgbClr>
                  </a:outerShdw>
                </a:effectLst>
              </a:rPr>
              <a:t>API OHI/dacadoo: value </a:t>
            </a:r>
            <a:r>
              <a:rPr lang="en-US" sz="1600" b="1" dirty="0">
                <a:effectLst>
                  <a:outerShdw blurRad="38100" dist="38100" dir="2700000" algn="tl">
                    <a:srgbClr val="000000">
                      <a:alpha val="43137"/>
                    </a:srgbClr>
                  </a:outerShdw>
                </a:effectLst>
              </a:rPr>
              <a:t>based benefits</a:t>
            </a:r>
            <a:endParaRPr lang="en-GB" sz="1600" b="1" dirty="0">
              <a:effectLst>
                <a:outerShdw blurRad="38100" dist="38100" dir="2700000" algn="tl">
                  <a:srgbClr val="000000">
                    <a:alpha val="43137"/>
                  </a:srgbClr>
                </a:outerShdw>
              </a:effectLst>
            </a:endParaRPr>
          </a:p>
        </p:txBody>
      </p:sp>
      <p:sp>
        <p:nvSpPr>
          <p:cNvPr id="11" name="Rounded Rectangle 10"/>
          <p:cNvSpPr/>
          <p:nvPr/>
        </p:nvSpPr>
        <p:spPr>
          <a:xfrm>
            <a:off x="9970405" y="843713"/>
            <a:ext cx="1948238" cy="802103"/>
          </a:xfrm>
          <a:prstGeom prst="roundRect">
            <a:avLst/>
          </a:prstGeom>
          <a:solidFill>
            <a:srgbClr val="00B0F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r>
              <a:rPr lang="en-US" sz="1600" b="1" dirty="0" smtClean="0">
                <a:effectLst>
                  <a:outerShdw blurRad="38100" dist="38100" dir="2700000" algn="tl">
                    <a:srgbClr val="000000">
                      <a:alpha val="43137"/>
                    </a:srgbClr>
                  </a:outerShdw>
                </a:effectLst>
              </a:rPr>
              <a:t>API OHI/dacadoo: </a:t>
            </a:r>
            <a:r>
              <a:rPr lang="en-US" sz="1600" b="1" dirty="0">
                <a:effectLst>
                  <a:outerShdw blurRad="38100" dist="38100" dir="2700000" algn="tl">
                    <a:srgbClr val="000000">
                      <a:alpha val="43137"/>
                    </a:srgbClr>
                  </a:outerShdw>
                </a:effectLst>
              </a:rPr>
              <a:t>analytics</a:t>
            </a:r>
            <a:endParaRPr lang="en-GB" sz="1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428478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Arrow: Pentagon 39">
            <a:extLst>
              <a:ext uri="{FF2B5EF4-FFF2-40B4-BE49-F238E27FC236}">
                <a16:creationId xmlns:a16="http://schemas.microsoft.com/office/drawing/2014/main" id="{DC3C7A6D-EA86-4ABC-81D7-0CB46736D75D}"/>
              </a:ext>
            </a:extLst>
          </p:cNvPr>
          <p:cNvSpPr/>
          <p:nvPr/>
        </p:nvSpPr>
        <p:spPr bwMode="gray">
          <a:xfrm flipH="1">
            <a:off x="2393088" y="1673384"/>
            <a:ext cx="2936062" cy="538023"/>
          </a:xfrm>
          <a:prstGeom prst="homePlate">
            <a:avLst/>
          </a:prstGeom>
          <a:solidFill>
            <a:schemeClr val="bg1">
              <a:lumMod val="95000"/>
            </a:schemeClr>
          </a:solidFill>
          <a:ln w="1587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dirty="0">
              <a:solidFill>
                <a:schemeClr val="bg1"/>
              </a:solidFill>
            </a:endParaRPr>
          </a:p>
        </p:txBody>
      </p:sp>
      <p:sp>
        <p:nvSpPr>
          <p:cNvPr id="12" name="Arrow: Pentagon 11">
            <a:extLst>
              <a:ext uri="{FF2B5EF4-FFF2-40B4-BE49-F238E27FC236}">
                <a16:creationId xmlns:a16="http://schemas.microsoft.com/office/drawing/2014/main" id="{E0FD3CA6-DAE3-4EFA-8F5E-D5187763B43F}"/>
              </a:ext>
            </a:extLst>
          </p:cNvPr>
          <p:cNvSpPr/>
          <p:nvPr/>
        </p:nvSpPr>
        <p:spPr bwMode="gray">
          <a:xfrm>
            <a:off x="6695398" y="1673385"/>
            <a:ext cx="2820339" cy="538023"/>
          </a:xfrm>
          <a:prstGeom prst="homePlate">
            <a:avLst/>
          </a:prstGeom>
          <a:solidFill>
            <a:schemeClr val="bg1">
              <a:lumMod val="95000"/>
            </a:schemeClr>
          </a:solidFill>
          <a:ln w="1587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dirty="0">
              <a:solidFill>
                <a:schemeClr val="bg1"/>
              </a:solidFill>
            </a:endParaRPr>
          </a:p>
        </p:txBody>
      </p:sp>
      <p:sp>
        <p:nvSpPr>
          <p:cNvPr id="39" name="Callout: Bent Line with Accent Bar 38">
            <a:extLst>
              <a:ext uri="{FF2B5EF4-FFF2-40B4-BE49-F238E27FC236}">
                <a16:creationId xmlns:a16="http://schemas.microsoft.com/office/drawing/2014/main" id="{F10B6A29-F10A-4FCB-A35A-77FC3C8D29CF}"/>
              </a:ext>
            </a:extLst>
          </p:cNvPr>
          <p:cNvSpPr/>
          <p:nvPr/>
        </p:nvSpPr>
        <p:spPr bwMode="gray">
          <a:xfrm flipH="1">
            <a:off x="2551555" y="1734135"/>
            <a:ext cx="2732499" cy="461545"/>
          </a:xfrm>
          <a:prstGeom prst="accentCallout2">
            <a:avLst>
              <a:gd name="adj1" fmla="val 98741"/>
              <a:gd name="adj2" fmla="val -1368"/>
              <a:gd name="adj3" fmla="val 97976"/>
              <a:gd name="adj4" fmla="val -10348"/>
              <a:gd name="adj5" fmla="val 124604"/>
              <a:gd name="adj6" fmla="val -10167"/>
            </a:avLst>
          </a:prstGeom>
          <a:noFill/>
          <a:ln w="12700">
            <a:solidFill>
              <a:srgbClr val="A5264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p>
            <a:pPr>
              <a:lnSpc>
                <a:spcPct val="90000"/>
              </a:lnSpc>
            </a:pPr>
            <a:r>
              <a:rPr lang="en-US" sz="1200" b="1" dirty="0">
                <a:solidFill>
                  <a:srgbClr val="A52641"/>
                </a:solidFill>
              </a:rPr>
              <a:t>Fitzgerald improved HealthScore and ministry has reduced claims burden.</a:t>
            </a:r>
          </a:p>
        </p:txBody>
      </p:sp>
      <p:sp>
        <p:nvSpPr>
          <p:cNvPr id="37" name="Callout: Bent Line with Accent Bar 36">
            <a:extLst>
              <a:ext uri="{FF2B5EF4-FFF2-40B4-BE49-F238E27FC236}">
                <a16:creationId xmlns:a16="http://schemas.microsoft.com/office/drawing/2014/main" id="{4EE69043-101C-49FF-87A1-B744617F3826}"/>
              </a:ext>
            </a:extLst>
          </p:cNvPr>
          <p:cNvSpPr/>
          <p:nvPr/>
        </p:nvSpPr>
        <p:spPr bwMode="gray">
          <a:xfrm>
            <a:off x="6739319" y="1734136"/>
            <a:ext cx="2607035" cy="461545"/>
          </a:xfrm>
          <a:prstGeom prst="accentCallout2">
            <a:avLst>
              <a:gd name="adj1" fmla="val 98741"/>
              <a:gd name="adj2" fmla="val -1368"/>
              <a:gd name="adj3" fmla="val 97976"/>
              <a:gd name="adj4" fmla="val -10348"/>
              <a:gd name="adj5" fmla="val 124604"/>
              <a:gd name="adj6" fmla="val -10167"/>
            </a:avLst>
          </a:prstGeom>
          <a:noFill/>
          <a:ln w="12700">
            <a:solidFill>
              <a:srgbClr val="468A49"/>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p>
            <a:pPr>
              <a:lnSpc>
                <a:spcPct val="90000"/>
              </a:lnSpc>
            </a:pPr>
            <a:r>
              <a:rPr lang="en-US" sz="1200" b="1" dirty="0">
                <a:solidFill>
                  <a:srgbClr val="3A913F"/>
                </a:solidFill>
              </a:rPr>
              <a:t>Fitzgerald comes in to do a medical check up.</a:t>
            </a:r>
          </a:p>
        </p:txBody>
      </p:sp>
      <p:sp>
        <p:nvSpPr>
          <p:cNvPr id="30" name="Callout: Bent Line with Accent Bar 29">
            <a:extLst>
              <a:ext uri="{FF2B5EF4-FFF2-40B4-BE49-F238E27FC236}">
                <a16:creationId xmlns:a16="http://schemas.microsoft.com/office/drawing/2014/main" id="{1B1DD6D2-D9C7-4278-B1AC-ED0A6583CBC5}"/>
              </a:ext>
            </a:extLst>
          </p:cNvPr>
          <p:cNvSpPr/>
          <p:nvPr/>
        </p:nvSpPr>
        <p:spPr bwMode="gray">
          <a:xfrm flipH="1">
            <a:off x="533259" y="2524864"/>
            <a:ext cx="3411581" cy="1050312"/>
          </a:xfrm>
          <a:prstGeom prst="accentCallout2">
            <a:avLst>
              <a:gd name="adj1" fmla="val 17314"/>
              <a:gd name="adj2" fmla="val -1368"/>
              <a:gd name="adj3" fmla="val 16108"/>
              <a:gd name="adj4" fmla="val -16667"/>
              <a:gd name="adj5" fmla="val 65184"/>
              <a:gd name="adj6" fmla="val -23463"/>
            </a:avLst>
          </a:prstGeom>
          <a:solidFill>
            <a:schemeClr val="bg1">
              <a:lumMod val="95000"/>
            </a:schemeClr>
          </a:solidFill>
          <a:ln w="12700">
            <a:solidFill>
              <a:schemeClr val="accent5">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p>
            <a:pPr>
              <a:lnSpc>
                <a:spcPct val="90000"/>
              </a:lnSpc>
            </a:pPr>
            <a:r>
              <a:rPr lang="en-US" sz="1200" b="1" dirty="0">
                <a:solidFill>
                  <a:schemeClr val="accent5">
                    <a:lumMod val="75000"/>
                  </a:schemeClr>
                </a:solidFill>
              </a:rPr>
              <a:t>Health Risk and Claims Burden reduction assessed:</a:t>
            </a:r>
          </a:p>
          <a:p>
            <a:pPr>
              <a:lnSpc>
                <a:spcPct val="90000"/>
              </a:lnSpc>
            </a:pPr>
            <a:r>
              <a:rPr lang="en-US" sz="1200" dirty="0">
                <a:solidFill>
                  <a:schemeClr val="tx1"/>
                </a:solidFill>
              </a:rPr>
              <a:t>Measurement against initial HealthScore and baseline for claims against non communicable diseases for Health Payer. Measurement and management of metrics to reduce claims burden, specifically on non communicable diseases.</a:t>
            </a:r>
          </a:p>
          <a:p>
            <a:pPr>
              <a:lnSpc>
                <a:spcPct val="90000"/>
              </a:lnSpc>
            </a:pPr>
            <a:endParaRPr lang="en-US" sz="1200" dirty="0">
              <a:solidFill>
                <a:schemeClr val="tx1"/>
              </a:solidFill>
            </a:endParaRPr>
          </a:p>
        </p:txBody>
      </p:sp>
      <p:sp>
        <p:nvSpPr>
          <p:cNvPr id="31" name="Callout: Bent Line with Accent Bar 30">
            <a:extLst>
              <a:ext uri="{FF2B5EF4-FFF2-40B4-BE49-F238E27FC236}">
                <a16:creationId xmlns:a16="http://schemas.microsoft.com/office/drawing/2014/main" id="{12909E6B-404E-4045-A567-4BFCD563FEEA}"/>
              </a:ext>
            </a:extLst>
          </p:cNvPr>
          <p:cNvSpPr/>
          <p:nvPr/>
        </p:nvSpPr>
        <p:spPr bwMode="gray">
          <a:xfrm flipH="1">
            <a:off x="338009" y="3949978"/>
            <a:ext cx="3411579" cy="768872"/>
          </a:xfrm>
          <a:prstGeom prst="accentCallout2">
            <a:avLst>
              <a:gd name="adj1" fmla="val 17314"/>
              <a:gd name="adj2" fmla="val -1368"/>
              <a:gd name="adj3" fmla="val 16768"/>
              <a:gd name="adj4" fmla="val -9047"/>
              <a:gd name="adj5" fmla="val 72450"/>
              <a:gd name="adj6" fmla="val -24665"/>
            </a:avLst>
          </a:prstGeom>
          <a:noFill/>
          <a:ln w="12700">
            <a:solidFill>
              <a:schemeClr val="accent5">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p>
            <a:pPr>
              <a:lnSpc>
                <a:spcPct val="90000"/>
              </a:lnSpc>
            </a:pPr>
            <a:r>
              <a:rPr lang="en-US" sz="1200" b="1" dirty="0">
                <a:solidFill>
                  <a:schemeClr val="accent5">
                    <a:lumMod val="75000"/>
                  </a:schemeClr>
                </a:solidFill>
              </a:rPr>
              <a:t>Continuous </a:t>
            </a:r>
            <a:r>
              <a:rPr lang="en-US" sz="1200" b="1" dirty="0" err="1">
                <a:solidFill>
                  <a:schemeClr val="accent5">
                    <a:lumMod val="75000"/>
                  </a:schemeClr>
                </a:solidFill>
              </a:rPr>
              <a:t>HealthScore</a:t>
            </a:r>
            <a:r>
              <a:rPr lang="en-US" sz="1200" b="1" dirty="0">
                <a:solidFill>
                  <a:schemeClr val="accent5">
                    <a:lumMod val="75000"/>
                  </a:schemeClr>
                </a:solidFill>
              </a:rPr>
              <a:t> Improvement:</a:t>
            </a:r>
          </a:p>
          <a:p>
            <a:pPr>
              <a:lnSpc>
                <a:spcPct val="90000"/>
              </a:lnSpc>
            </a:pPr>
            <a:r>
              <a:rPr lang="en-US" sz="1200" dirty="0">
                <a:solidFill>
                  <a:schemeClr val="tx1"/>
                </a:solidFill>
              </a:rPr>
              <a:t>A regular feedback loop to ensure progress on </a:t>
            </a:r>
            <a:r>
              <a:rPr lang="en-US" sz="1200" dirty="0" err="1">
                <a:solidFill>
                  <a:schemeClr val="tx1"/>
                </a:solidFill>
              </a:rPr>
              <a:t>HealthScore</a:t>
            </a:r>
            <a:r>
              <a:rPr lang="en-US" sz="1200" dirty="0">
                <a:solidFill>
                  <a:schemeClr val="tx1"/>
                </a:solidFill>
              </a:rPr>
              <a:t> to ensure improvement and course corrections. Health Payer can calculate Health Outcomes at gender, age, geographic and even job function level (data point in step 2 added)</a:t>
            </a:r>
          </a:p>
        </p:txBody>
      </p:sp>
      <p:sp>
        <p:nvSpPr>
          <p:cNvPr id="32" name="Callout: Bent Line with Accent Bar 31">
            <a:extLst>
              <a:ext uri="{FF2B5EF4-FFF2-40B4-BE49-F238E27FC236}">
                <a16:creationId xmlns:a16="http://schemas.microsoft.com/office/drawing/2014/main" id="{EC0585CE-7D6C-4EF2-915E-14399A05A4F1}"/>
              </a:ext>
            </a:extLst>
          </p:cNvPr>
          <p:cNvSpPr/>
          <p:nvPr/>
        </p:nvSpPr>
        <p:spPr bwMode="gray">
          <a:xfrm flipH="1">
            <a:off x="896049" y="5223170"/>
            <a:ext cx="3187206" cy="768872"/>
          </a:xfrm>
          <a:prstGeom prst="accentCallout2">
            <a:avLst>
              <a:gd name="adj1" fmla="val 74781"/>
              <a:gd name="adj2" fmla="val -1740"/>
              <a:gd name="adj3" fmla="val 76217"/>
              <a:gd name="adj4" fmla="val -17039"/>
              <a:gd name="adj5" fmla="val 30836"/>
              <a:gd name="adj6" fmla="val -36560"/>
            </a:avLst>
          </a:prstGeom>
          <a:noFill/>
          <a:ln w="12700">
            <a:solidFill>
              <a:schemeClr val="accent5">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p>
            <a:pPr>
              <a:lnSpc>
                <a:spcPct val="90000"/>
              </a:lnSpc>
            </a:pPr>
            <a:r>
              <a:rPr lang="en-US" sz="1200" b="1" dirty="0">
                <a:solidFill>
                  <a:schemeClr val="accent5">
                    <a:lumMod val="75000"/>
                  </a:schemeClr>
                </a:solidFill>
              </a:rPr>
              <a:t>Improve member: </a:t>
            </a:r>
          </a:p>
          <a:p>
            <a:pPr>
              <a:lnSpc>
                <a:spcPct val="90000"/>
              </a:lnSpc>
            </a:pPr>
            <a:r>
              <a:rPr lang="en-US" sz="1200" dirty="0">
                <a:solidFill>
                  <a:schemeClr val="tx1"/>
                </a:solidFill>
              </a:rPr>
              <a:t>dacadoo coach (AI) goals (can be done remotely) suggests various health programs to determine improvement points to the member, working with gamification and challenges</a:t>
            </a:r>
          </a:p>
        </p:txBody>
      </p:sp>
      <p:sp>
        <p:nvSpPr>
          <p:cNvPr id="33" name="Callout: Bent Line with Accent Bar 32">
            <a:extLst>
              <a:ext uri="{FF2B5EF4-FFF2-40B4-BE49-F238E27FC236}">
                <a16:creationId xmlns:a16="http://schemas.microsoft.com/office/drawing/2014/main" id="{3A389F70-50BA-4801-A08F-F7815AA1BD14}"/>
              </a:ext>
            </a:extLst>
          </p:cNvPr>
          <p:cNvSpPr/>
          <p:nvPr/>
        </p:nvSpPr>
        <p:spPr bwMode="gray">
          <a:xfrm>
            <a:off x="7877957" y="5223437"/>
            <a:ext cx="2732499" cy="768872"/>
          </a:xfrm>
          <a:prstGeom prst="accentCallout2">
            <a:avLst>
              <a:gd name="adj1" fmla="val 66194"/>
              <a:gd name="adj2" fmla="val -439"/>
              <a:gd name="adj3" fmla="val 67630"/>
              <a:gd name="adj4" fmla="val -16109"/>
              <a:gd name="adj5" fmla="val 33478"/>
              <a:gd name="adj6" fmla="val -28754"/>
            </a:avLst>
          </a:prstGeom>
          <a:noFill/>
          <a:ln w="12700">
            <a:solidFill>
              <a:schemeClr val="accent5">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p>
            <a:pPr>
              <a:lnSpc>
                <a:spcPct val="90000"/>
              </a:lnSpc>
            </a:pPr>
            <a:r>
              <a:rPr lang="en-US" sz="1200" b="1" dirty="0">
                <a:solidFill>
                  <a:schemeClr val="accent5">
                    <a:lumMod val="75000"/>
                  </a:schemeClr>
                </a:solidFill>
              </a:rPr>
              <a:t>Engage the member: </a:t>
            </a:r>
          </a:p>
          <a:p>
            <a:pPr>
              <a:lnSpc>
                <a:spcPct val="90000"/>
              </a:lnSpc>
            </a:pPr>
            <a:r>
              <a:rPr lang="en-US" sz="1200" dirty="0">
                <a:solidFill>
                  <a:schemeClr val="tx1"/>
                </a:solidFill>
              </a:rPr>
              <a:t>the member sees where him/her fits into the baseline of the group/population for behavioral factors such as physical activity, nutrition, sleep</a:t>
            </a:r>
          </a:p>
        </p:txBody>
      </p:sp>
      <p:sp>
        <p:nvSpPr>
          <p:cNvPr id="34" name="Callout: Bent Line with Accent Bar 33">
            <a:extLst>
              <a:ext uri="{FF2B5EF4-FFF2-40B4-BE49-F238E27FC236}">
                <a16:creationId xmlns:a16="http://schemas.microsoft.com/office/drawing/2014/main" id="{3030FF4C-CF5D-4EB4-BDBE-B85E8F925D12}"/>
              </a:ext>
            </a:extLst>
          </p:cNvPr>
          <p:cNvSpPr/>
          <p:nvPr/>
        </p:nvSpPr>
        <p:spPr bwMode="gray">
          <a:xfrm>
            <a:off x="8243982" y="3949978"/>
            <a:ext cx="3590923" cy="768872"/>
          </a:xfrm>
          <a:prstGeom prst="accentCallout2">
            <a:avLst>
              <a:gd name="adj1" fmla="val 17314"/>
              <a:gd name="adj2" fmla="val -1368"/>
              <a:gd name="adj3" fmla="val 18089"/>
              <a:gd name="adj4" fmla="val -7605"/>
              <a:gd name="adj5" fmla="val 54265"/>
              <a:gd name="adj6" fmla="val -16517"/>
            </a:avLst>
          </a:prstGeom>
          <a:noFill/>
          <a:ln w="12700">
            <a:solidFill>
              <a:schemeClr val="accent5">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p>
            <a:pPr>
              <a:lnSpc>
                <a:spcPct val="90000"/>
              </a:lnSpc>
            </a:pPr>
            <a:r>
              <a:rPr lang="en-US" sz="1200" b="1" dirty="0">
                <a:solidFill>
                  <a:schemeClr val="accent5">
                    <a:lumMod val="75000"/>
                  </a:schemeClr>
                </a:solidFill>
                <a:latin typeface="Calibri" panose="020F0502020204030204" pitchFamily="34" charset="0"/>
              </a:rPr>
              <a:t>Record HealthScore: </a:t>
            </a:r>
          </a:p>
          <a:p>
            <a:pPr>
              <a:lnSpc>
                <a:spcPct val="90000"/>
              </a:lnSpc>
            </a:pPr>
            <a:r>
              <a:rPr lang="en-US" sz="1200" dirty="0">
                <a:solidFill>
                  <a:srgbClr val="5F5F5F"/>
                </a:solidFill>
                <a:latin typeface="Calibri" panose="020F0502020204030204" pitchFamily="34" charset="0"/>
              </a:rPr>
              <a:t>Create initial report with a HealthScore . Collectively we will get a HealthScore for this group within the membership. (</a:t>
            </a:r>
            <a:r>
              <a:rPr lang="en-US" sz="1200" dirty="0">
                <a:solidFill>
                  <a:schemeClr val="accent5">
                    <a:lumMod val="75000"/>
                  </a:schemeClr>
                </a:solidFill>
                <a:latin typeface="Calibri" panose="020F0502020204030204" pitchFamily="34" charset="0"/>
              </a:rPr>
              <a:t>Note:</a:t>
            </a:r>
            <a:r>
              <a:rPr lang="en-US" sz="1200" dirty="0">
                <a:solidFill>
                  <a:srgbClr val="5F5F5F"/>
                </a:solidFill>
                <a:latin typeface="Calibri" panose="020F0502020204030204" pitchFamily="34" charset="0"/>
              </a:rPr>
              <a:t> if person has a serious condition, a referral is set in motion with a medical health specialist).</a:t>
            </a:r>
            <a:endParaRPr lang="en-US" sz="1200" dirty="0">
              <a:solidFill>
                <a:schemeClr val="tx1"/>
              </a:solidFill>
            </a:endParaRPr>
          </a:p>
        </p:txBody>
      </p:sp>
      <p:sp>
        <p:nvSpPr>
          <p:cNvPr id="35" name="Callout: Bent Line with Accent Bar 34">
            <a:extLst>
              <a:ext uri="{FF2B5EF4-FFF2-40B4-BE49-F238E27FC236}">
                <a16:creationId xmlns:a16="http://schemas.microsoft.com/office/drawing/2014/main" id="{BE99BBF6-661A-4843-8D41-B975E30C65EC}"/>
              </a:ext>
            </a:extLst>
          </p:cNvPr>
          <p:cNvSpPr/>
          <p:nvPr/>
        </p:nvSpPr>
        <p:spPr bwMode="gray">
          <a:xfrm>
            <a:off x="8319343" y="2540066"/>
            <a:ext cx="3515562" cy="768872"/>
          </a:xfrm>
          <a:prstGeom prst="accentCallout2">
            <a:avLst>
              <a:gd name="adj1" fmla="val 17314"/>
              <a:gd name="adj2" fmla="val -1368"/>
              <a:gd name="adj3" fmla="val 18750"/>
              <a:gd name="adj4" fmla="val -16667"/>
              <a:gd name="adj5" fmla="val 74432"/>
              <a:gd name="adj6" fmla="val -26233"/>
            </a:avLst>
          </a:prstGeom>
          <a:noFill/>
          <a:ln w="12700">
            <a:solidFill>
              <a:schemeClr val="accent5">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p>
            <a:pPr>
              <a:lnSpc>
                <a:spcPct val="90000"/>
              </a:lnSpc>
            </a:pPr>
            <a:r>
              <a:rPr lang="en-US" sz="1200" b="1" dirty="0">
                <a:solidFill>
                  <a:schemeClr val="accent5">
                    <a:lumMod val="75000"/>
                  </a:schemeClr>
                </a:solidFill>
              </a:rPr>
              <a:t>Perform Health Check:</a:t>
            </a:r>
          </a:p>
          <a:p>
            <a:pPr>
              <a:lnSpc>
                <a:spcPct val="90000"/>
              </a:lnSpc>
            </a:pPr>
            <a:r>
              <a:rPr lang="en-US" sz="1200" dirty="0">
                <a:solidFill>
                  <a:schemeClr val="tx1"/>
                </a:solidFill>
              </a:rPr>
              <a:t>A medical check up is done by primary healthcare facility to get the minimum viable set of data: age, height, weight, gender (minimum) – optional but highly recommended: blood pressure, smoking history, cholesterol (HDL, LDL) glucose, glycerol value by example OR </a:t>
            </a:r>
            <a:r>
              <a:rPr lang="en-US" sz="1200" dirty="0">
                <a:solidFill>
                  <a:schemeClr val="accent5">
                    <a:lumMod val="75000"/>
                  </a:schemeClr>
                </a:solidFill>
              </a:rPr>
              <a:t>transfer</a:t>
            </a:r>
            <a:r>
              <a:rPr lang="en-US" sz="1200" dirty="0">
                <a:solidFill>
                  <a:schemeClr val="tx1"/>
                </a:solidFill>
              </a:rPr>
              <a:t> of e-health record data.</a:t>
            </a:r>
          </a:p>
        </p:txBody>
      </p:sp>
      <p:sp>
        <p:nvSpPr>
          <p:cNvPr id="2" name="Title 1"/>
          <p:cNvSpPr>
            <a:spLocks noGrp="1"/>
          </p:cNvSpPr>
          <p:nvPr>
            <p:ph type="title"/>
          </p:nvPr>
        </p:nvSpPr>
        <p:spPr>
          <a:xfrm>
            <a:off x="533261" y="407188"/>
            <a:ext cx="11122303" cy="507868"/>
          </a:xfrm>
        </p:spPr>
        <p:txBody>
          <a:bodyPr/>
          <a:lstStyle/>
          <a:p>
            <a:r>
              <a:rPr lang="en-US" sz="3199" dirty="0"/>
              <a:t>Beneficiary and Provider Journeys</a:t>
            </a:r>
          </a:p>
        </p:txBody>
      </p:sp>
      <p:sp>
        <p:nvSpPr>
          <p:cNvPr id="7" name="Footer Placeholder 6"/>
          <p:cNvSpPr>
            <a:spLocks noGrp="1"/>
          </p:cNvSpPr>
          <p:nvPr>
            <p:ph type="ftr" sz="quarter" idx="11"/>
          </p:nvPr>
        </p:nvSpPr>
        <p:spPr/>
        <p:txBody>
          <a:bodyPr/>
          <a:lstStyle/>
          <a:p>
            <a:pPr>
              <a:defRPr/>
            </a:pPr>
            <a:r>
              <a:rPr lang="en-US" dirty="0">
                <a:solidFill>
                  <a:srgbClr val="58595B"/>
                </a:solidFill>
                <a:latin typeface="Calibri"/>
              </a:rPr>
              <a:t>Confidential – Oracle Restricted</a:t>
            </a:r>
          </a:p>
        </p:txBody>
      </p:sp>
      <p:sp>
        <p:nvSpPr>
          <p:cNvPr id="4" name="Slide Number Placeholder 3"/>
          <p:cNvSpPr>
            <a:spLocks noGrp="1"/>
          </p:cNvSpPr>
          <p:nvPr>
            <p:ph type="sldNum" sz="quarter" idx="12"/>
          </p:nvPr>
        </p:nvSpPr>
        <p:spPr/>
        <p:txBody>
          <a:bodyPr/>
          <a:lstStyle/>
          <a:p>
            <a:pPr>
              <a:defRPr/>
            </a:pPr>
            <a:fld id="{C51EAA63-D034-42AE-91FA-B13B9518C7BE}" type="slidenum">
              <a:rPr lang="en-US">
                <a:solidFill>
                  <a:srgbClr val="58595B"/>
                </a:solidFill>
                <a:latin typeface="Calibri"/>
              </a:rPr>
              <a:pPr>
                <a:defRPr/>
              </a:pPr>
              <a:t>3</a:t>
            </a:fld>
            <a:endParaRPr lang="en-US" dirty="0">
              <a:solidFill>
                <a:srgbClr val="58595B"/>
              </a:solidFill>
              <a:latin typeface="Calibri"/>
            </a:endParaRPr>
          </a:p>
        </p:txBody>
      </p:sp>
      <p:sp>
        <p:nvSpPr>
          <p:cNvPr id="10" name="Rectangle 9">
            <a:extLst>
              <a:ext uri="{FF2B5EF4-FFF2-40B4-BE49-F238E27FC236}">
                <a16:creationId xmlns:a16="http://schemas.microsoft.com/office/drawing/2014/main" id="{CC16A879-3BB9-45E3-A89E-AE53C81466A6}"/>
              </a:ext>
            </a:extLst>
          </p:cNvPr>
          <p:cNvSpPr/>
          <p:nvPr/>
        </p:nvSpPr>
        <p:spPr>
          <a:xfrm>
            <a:off x="533261" y="987097"/>
            <a:ext cx="9267160" cy="302761"/>
          </a:xfrm>
          <a:prstGeom prst="rect">
            <a:avLst/>
          </a:prstGeom>
        </p:spPr>
        <p:txBody>
          <a:bodyPr vert="horz" lIns="0" tIns="0" rIns="0" bIns="0" rtlCol="0" anchor="t">
            <a:spAutoFit/>
          </a:bodyPr>
          <a:lstStyle/>
          <a:p>
            <a:pPr>
              <a:lnSpc>
                <a:spcPct val="80000"/>
              </a:lnSpc>
              <a:spcBef>
                <a:spcPct val="0"/>
              </a:spcBef>
            </a:pPr>
            <a:r>
              <a:rPr lang="en-US" sz="2399" b="1" dirty="0">
                <a:latin typeface="+mj-lt"/>
                <a:ea typeface="+mj-ea"/>
                <a:cs typeface="+mj-cs"/>
              </a:rPr>
              <a:t>Preventive processes to achieve member health &amp; wellness</a:t>
            </a:r>
          </a:p>
        </p:txBody>
      </p:sp>
      <p:sp>
        <p:nvSpPr>
          <p:cNvPr id="22" name="Arrow: Circular 21">
            <a:extLst>
              <a:ext uri="{FF2B5EF4-FFF2-40B4-BE49-F238E27FC236}">
                <a16:creationId xmlns:a16="http://schemas.microsoft.com/office/drawing/2014/main" id="{33FDBE56-358E-4080-B852-F95F60A2A684}"/>
              </a:ext>
            </a:extLst>
          </p:cNvPr>
          <p:cNvSpPr/>
          <p:nvPr/>
        </p:nvSpPr>
        <p:spPr bwMode="gray">
          <a:xfrm rot="16200000">
            <a:off x="4083256" y="2006278"/>
            <a:ext cx="4022312" cy="4022312"/>
          </a:xfrm>
          <a:prstGeom prst="circularArrow">
            <a:avLst>
              <a:gd name="adj1" fmla="val 7451"/>
              <a:gd name="adj2" fmla="val 46749"/>
              <a:gd name="adj3" fmla="val 20180528"/>
              <a:gd name="adj4" fmla="val 1041403"/>
              <a:gd name="adj5" fmla="val 8742"/>
            </a:avLst>
          </a:prstGeom>
          <a:solidFill>
            <a:schemeClr val="bg1">
              <a:lumMod val="85000"/>
            </a:schemeClr>
          </a:solidFill>
          <a:ln w="6350">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dirty="0">
              <a:solidFill>
                <a:schemeClr val="bg1"/>
              </a:solidFill>
            </a:endParaRPr>
          </a:p>
        </p:txBody>
      </p:sp>
      <p:sp>
        <p:nvSpPr>
          <p:cNvPr id="23" name="Oval 22">
            <a:extLst>
              <a:ext uri="{FF2B5EF4-FFF2-40B4-BE49-F238E27FC236}">
                <a16:creationId xmlns:a16="http://schemas.microsoft.com/office/drawing/2014/main" id="{BABD5BC1-C9A7-4671-900C-14EFD6A6510A}"/>
              </a:ext>
            </a:extLst>
          </p:cNvPr>
          <p:cNvSpPr/>
          <p:nvPr/>
        </p:nvSpPr>
        <p:spPr bwMode="gray">
          <a:xfrm>
            <a:off x="7250257" y="2874923"/>
            <a:ext cx="401527" cy="401527"/>
          </a:xfrm>
          <a:prstGeom prst="ellipse">
            <a:avLst/>
          </a:prstGeom>
          <a:solidFill>
            <a:schemeClr val="accent5">
              <a:lumMod val="75000"/>
            </a:schemeClr>
          </a:solidFill>
          <a:ln w="15875">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r>
              <a:rPr lang="en-US" sz="1799" b="1" dirty="0">
                <a:solidFill>
                  <a:schemeClr val="bg1"/>
                </a:solidFill>
              </a:rPr>
              <a:t>1</a:t>
            </a:r>
          </a:p>
        </p:txBody>
      </p:sp>
      <p:sp>
        <p:nvSpPr>
          <p:cNvPr id="24" name="Oval 23">
            <a:extLst>
              <a:ext uri="{FF2B5EF4-FFF2-40B4-BE49-F238E27FC236}">
                <a16:creationId xmlns:a16="http://schemas.microsoft.com/office/drawing/2014/main" id="{B8DB4907-14D5-40EF-9BAD-961F9F593704}"/>
              </a:ext>
            </a:extLst>
          </p:cNvPr>
          <p:cNvSpPr/>
          <p:nvPr/>
        </p:nvSpPr>
        <p:spPr bwMode="gray">
          <a:xfrm>
            <a:off x="7533276" y="4158395"/>
            <a:ext cx="401527" cy="401527"/>
          </a:xfrm>
          <a:prstGeom prst="ellipse">
            <a:avLst/>
          </a:prstGeom>
          <a:solidFill>
            <a:schemeClr val="accent5">
              <a:lumMod val="75000"/>
            </a:schemeClr>
          </a:solidFill>
          <a:ln w="15875">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r>
              <a:rPr lang="en-US" sz="1799" b="1" dirty="0">
                <a:solidFill>
                  <a:schemeClr val="bg1"/>
                </a:solidFill>
              </a:rPr>
              <a:t>2</a:t>
            </a:r>
          </a:p>
        </p:txBody>
      </p:sp>
      <p:sp>
        <p:nvSpPr>
          <p:cNvPr id="25" name="Oval 24">
            <a:extLst>
              <a:ext uri="{FF2B5EF4-FFF2-40B4-BE49-F238E27FC236}">
                <a16:creationId xmlns:a16="http://schemas.microsoft.com/office/drawing/2014/main" id="{9869DCBF-0B33-4749-AC62-7438613C240A}"/>
              </a:ext>
            </a:extLst>
          </p:cNvPr>
          <p:cNvSpPr/>
          <p:nvPr/>
        </p:nvSpPr>
        <p:spPr bwMode="gray">
          <a:xfrm>
            <a:off x="6848730" y="5206078"/>
            <a:ext cx="401527" cy="401527"/>
          </a:xfrm>
          <a:prstGeom prst="ellipse">
            <a:avLst/>
          </a:prstGeom>
          <a:solidFill>
            <a:schemeClr val="accent5">
              <a:lumMod val="75000"/>
            </a:schemeClr>
          </a:solidFill>
          <a:ln w="15875">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r>
              <a:rPr lang="en-US" sz="1799" b="1" dirty="0">
                <a:solidFill>
                  <a:schemeClr val="bg1"/>
                </a:solidFill>
              </a:rPr>
              <a:t>3</a:t>
            </a:r>
          </a:p>
        </p:txBody>
      </p:sp>
      <p:sp>
        <p:nvSpPr>
          <p:cNvPr id="26" name="Oval 25">
            <a:extLst>
              <a:ext uri="{FF2B5EF4-FFF2-40B4-BE49-F238E27FC236}">
                <a16:creationId xmlns:a16="http://schemas.microsoft.com/office/drawing/2014/main" id="{9371AEE9-77AE-49C0-8FA8-9EA5EADEEACC}"/>
              </a:ext>
            </a:extLst>
          </p:cNvPr>
          <p:cNvSpPr/>
          <p:nvPr/>
        </p:nvSpPr>
        <p:spPr bwMode="gray">
          <a:xfrm>
            <a:off x="5022937" y="5259906"/>
            <a:ext cx="401527" cy="401527"/>
          </a:xfrm>
          <a:prstGeom prst="ellipse">
            <a:avLst/>
          </a:prstGeom>
          <a:solidFill>
            <a:schemeClr val="accent5">
              <a:lumMod val="75000"/>
            </a:schemeClr>
          </a:solidFill>
          <a:ln w="15875">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r>
              <a:rPr lang="en-US" sz="1799" b="1" dirty="0">
                <a:solidFill>
                  <a:schemeClr val="bg1"/>
                </a:solidFill>
              </a:rPr>
              <a:t>4</a:t>
            </a:r>
          </a:p>
        </p:txBody>
      </p:sp>
      <p:sp>
        <p:nvSpPr>
          <p:cNvPr id="27" name="Oval 26">
            <a:extLst>
              <a:ext uri="{FF2B5EF4-FFF2-40B4-BE49-F238E27FC236}">
                <a16:creationId xmlns:a16="http://schemas.microsoft.com/office/drawing/2014/main" id="{A47B9218-F78A-40C3-AB97-62F3324CDBBF}"/>
              </a:ext>
            </a:extLst>
          </p:cNvPr>
          <p:cNvSpPr/>
          <p:nvPr/>
        </p:nvSpPr>
        <p:spPr bwMode="gray">
          <a:xfrm>
            <a:off x="4300665" y="4268181"/>
            <a:ext cx="401527" cy="401527"/>
          </a:xfrm>
          <a:prstGeom prst="ellipse">
            <a:avLst/>
          </a:prstGeom>
          <a:solidFill>
            <a:schemeClr val="accent5">
              <a:lumMod val="75000"/>
            </a:schemeClr>
          </a:solidFill>
          <a:ln w="15875">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r>
              <a:rPr lang="en-US" sz="1799" b="1" dirty="0">
                <a:solidFill>
                  <a:schemeClr val="bg1"/>
                </a:solidFill>
              </a:rPr>
              <a:t>5</a:t>
            </a:r>
          </a:p>
        </p:txBody>
      </p:sp>
      <p:sp>
        <p:nvSpPr>
          <p:cNvPr id="28" name="Oval 27">
            <a:extLst>
              <a:ext uri="{FF2B5EF4-FFF2-40B4-BE49-F238E27FC236}">
                <a16:creationId xmlns:a16="http://schemas.microsoft.com/office/drawing/2014/main" id="{359953A2-29BB-4225-9D1D-3A4DA20B023F}"/>
              </a:ext>
            </a:extLst>
          </p:cNvPr>
          <p:cNvSpPr/>
          <p:nvPr/>
        </p:nvSpPr>
        <p:spPr bwMode="gray">
          <a:xfrm>
            <a:off x="4501429" y="2909300"/>
            <a:ext cx="401527" cy="401527"/>
          </a:xfrm>
          <a:prstGeom prst="ellipse">
            <a:avLst/>
          </a:prstGeom>
          <a:solidFill>
            <a:schemeClr val="accent5">
              <a:lumMod val="75000"/>
            </a:schemeClr>
          </a:solidFill>
          <a:ln w="15875">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r>
              <a:rPr lang="en-US" sz="1799" b="1" dirty="0">
                <a:solidFill>
                  <a:schemeClr val="bg1"/>
                </a:solidFill>
                <a:hlinkClick r:id="rId3" action="ppaction://hlinkfile"/>
              </a:rPr>
              <a:t>6</a:t>
            </a:r>
            <a:endParaRPr lang="en-US" sz="1799" b="1" dirty="0">
              <a:solidFill>
                <a:schemeClr val="bg1"/>
              </a:solidFill>
            </a:endParaRPr>
          </a:p>
        </p:txBody>
      </p:sp>
      <p:sp>
        <p:nvSpPr>
          <p:cNvPr id="36" name="Oval 35">
            <a:extLst>
              <a:ext uri="{FF2B5EF4-FFF2-40B4-BE49-F238E27FC236}">
                <a16:creationId xmlns:a16="http://schemas.microsoft.com/office/drawing/2014/main" id="{F63BDF1E-A69C-4D3D-8732-8621D331DB5C}"/>
              </a:ext>
            </a:extLst>
          </p:cNvPr>
          <p:cNvSpPr/>
          <p:nvPr/>
        </p:nvSpPr>
        <p:spPr bwMode="gray">
          <a:xfrm>
            <a:off x="6239110" y="2116900"/>
            <a:ext cx="639913" cy="639913"/>
          </a:xfrm>
          <a:prstGeom prst="ellipse">
            <a:avLst/>
          </a:prstGeom>
          <a:solidFill>
            <a:srgbClr val="468A49"/>
          </a:solidFill>
          <a:ln w="15875">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r>
              <a:rPr lang="en-US" sz="1600" b="1" dirty="0">
                <a:solidFill>
                  <a:schemeClr val="bg1"/>
                </a:solidFill>
              </a:rPr>
              <a:t>start</a:t>
            </a:r>
          </a:p>
        </p:txBody>
      </p:sp>
      <p:sp>
        <p:nvSpPr>
          <p:cNvPr id="38" name="Oval 37">
            <a:extLst>
              <a:ext uri="{FF2B5EF4-FFF2-40B4-BE49-F238E27FC236}">
                <a16:creationId xmlns:a16="http://schemas.microsoft.com/office/drawing/2014/main" id="{A845E68A-515A-4DE6-A241-ECBA8628ECA4}"/>
              </a:ext>
            </a:extLst>
          </p:cNvPr>
          <p:cNvSpPr/>
          <p:nvPr/>
        </p:nvSpPr>
        <p:spPr bwMode="gray">
          <a:xfrm>
            <a:off x="5131693" y="2149824"/>
            <a:ext cx="639913" cy="639913"/>
          </a:xfrm>
          <a:prstGeom prst="ellipse">
            <a:avLst/>
          </a:prstGeom>
          <a:solidFill>
            <a:srgbClr val="A52641"/>
          </a:solidFill>
          <a:ln w="15875">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lnSpc>
                <a:spcPct val="90000"/>
              </a:lnSpc>
            </a:pPr>
            <a:r>
              <a:rPr lang="en-US" sz="1400" b="1" dirty="0">
                <a:solidFill>
                  <a:schemeClr val="bg1"/>
                </a:solidFill>
              </a:rPr>
              <a:t>End</a:t>
            </a:r>
          </a:p>
        </p:txBody>
      </p:sp>
      <p:pic>
        <p:nvPicPr>
          <p:cNvPr id="29" name="Graphic 28" descr="Marker">
            <a:extLst>
              <a:ext uri="{FF2B5EF4-FFF2-40B4-BE49-F238E27FC236}">
                <a16:creationId xmlns:a16="http://schemas.microsoft.com/office/drawing/2014/main" id="{5C14AA80-A875-4E82-AA0D-F27BF8DE39E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5179073" y="2320676"/>
            <a:ext cx="264800" cy="264800"/>
          </a:xfrm>
          <a:prstGeom prst="rect">
            <a:avLst/>
          </a:prstGeom>
        </p:spPr>
      </p:pic>
      <p:pic>
        <p:nvPicPr>
          <p:cNvPr id="3" name="Picture 2">
            <a:extLst>
              <a:ext uri="{FF2B5EF4-FFF2-40B4-BE49-F238E27FC236}">
                <a16:creationId xmlns:a16="http://schemas.microsoft.com/office/drawing/2014/main" id="{C2CBFA3B-F1E2-4571-A6A3-12F1F76366CE}"/>
              </a:ext>
            </a:extLst>
          </p:cNvPr>
          <p:cNvPicPr>
            <a:picLocks noChangeAspect="1"/>
          </p:cNvPicPr>
          <p:nvPr/>
        </p:nvPicPr>
        <p:blipFill>
          <a:blip r:embed="rId6"/>
          <a:stretch>
            <a:fillRect/>
          </a:stretch>
        </p:blipFill>
        <p:spPr>
          <a:xfrm>
            <a:off x="5589626" y="3588663"/>
            <a:ext cx="1009574" cy="1021447"/>
          </a:xfrm>
          <a:prstGeom prst="rect">
            <a:avLst/>
          </a:prstGeom>
        </p:spPr>
      </p:pic>
    </p:spTree>
    <p:extLst>
      <p:ext uri="{BB962C8B-B14F-4D97-AF65-F5344CB8AC3E}">
        <p14:creationId xmlns:p14="http://schemas.microsoft.com/office/powerpoint/2010/main" val="250739526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Arrow: Pentagon 39">
            <a:extLst>
              <a:ext uri="{FF2B5EF4-FFF2-40B4-BE49-F238E27FC236}">
                <a16:creationId xmlns:a16="http://schemas.microsoft.com/office/drawing/2014/main" id="{DC3C7A6D-EA86-4ABC-81D7-0CB46736D75D}"/>
              </a:ext>
            </a:extLst>
          </p:cNvPr>
          <p:cNvSpPr/>
          <p:nvPr/>
        </p:nvSpPr>
        <p:spPr bwMode="gray">
          <a:xfrm flipH="1">
            <a:off x="2448391" y="1437258"/>
            <a:ext cx="2936062" cy="538023"/>
          </a:xfrm>
          <a:prstGeom prst="homePlate">
            <a:avLst/>
          </a:prstGeom>
          <a:solidFill>
            <a:schemeClr val="bg1">
              <a:lumMod val="95000"/>
            </a:schemeClr>
          </a:solidFill>
          <a:ln w="1587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dirty="0">
              <a:solidFill>
                <a:schemeClr val="bg1"/>
              </a:solidFill>
            </a:endParaRPr>
          </a:p>
        </p:txBody>
      </p:sp>
      <p:sp>
        <p:nvSpPr>
          <p:cNvPr id="12" name="Arrow: Pentagon 11">
            <a:extLst>
              <a:ext uri="{FF2B5EF4-FFF2-40B4-BE49-F238E27FC236}">
                <a16:creationId xmlns:a16="http://schemas.microsoft.com/office/drawing/2014/main" id="{E0FD3CA6-DAE3-4EFA-8F5E-D5187763B43F}"/>
              </a:ext>
            </a:extLst>
          </p:cNvPr>
          <p:cNvSpPr/>
          <p:nvPr/>
        </p:nvSpPr>
        <p:spPr bwMode="gray">
          <a:xfrm>
            <a:off x="6695398" y="1673385"/>
            <a:ext cx="2820339" cy="538023"/>
          </a:xfrm>
          <a:prstGeom prst="homePlate">
            <a:avLst/>
          </a:prstGeom>
          <a:solidFill>
            <a:schemeClr val="bg1">
              <a:lumMod val="95000"/>
            </a:schemeClr>
          </a:solidFill>
          <a:ln w="15875">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dirty="0">
              <a:solidFill>
                <a:schemeClr val="bg1"/>
              </a:solidFill>
            </a:endParaRPr>
          </a:p>
        </p:txBody>
      </p:sp>
      <p:sp>
        <p:nvSpPr>
          <p:cNvPr id="39" name="Callout: Bent Line with Accent Bar 38">
            <a:extLst>
              <a:ext uri="{FF2B5EF4-FFF2-40B4-BE49-F238E27FC236}">
                <a16:creationId xmlns:a16="http://schemas.microsoft.com/office/drawing/2014/main" id="{F10B6A29-F10A-4FCB-A35A-77FC3C8D29CF}"/>
              </a:ext>
            </a:extLst>
          </p:cNvPr>
          <p:cNvSpPr/>
          <p:nvPr/>
        </p:nvSpPr>
        <p:spPr bwMode="gray">
          <a:xfrm flipH="1">
            <a:off x="2656827" y="1476262"/>
            <a:ext cx="2732499" cy="461545"/>
          </a:xfrm>
          <a:prstGeom prst="accentCallout2">
            <a:avLst>
              <a:gd name="adj1" fmla="val 98741"/>
              <a:gd name="adj2" fmla="val -1368"/>
              <a:gd name="adj3" fmla="val 138045"/>
              <a:gd name="adj4" fmla="val -2828"/>
              <a:gd name="adj5" fmla="val 166898"/>
              <a:gd name="adj6" fmla="val -2647"/>
            </a:avLst>
          </a:prstGeom>
          <a:noFill/>
          <a:ln w="12700">
            <a:solidFill>
              <a:srgbClr val="A5264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p>
            <a:pPr>
              <a:lnSpc>
                <a:spcPct val="90000"/>
              </a:lnSpc>
            </a:pPr>
            <a:r>
              <a:rPr lang="en-US" sz="1200" b="1" dirty="0">
                <a:solidFill>
                  <a:srgbClr val="A52641"/>
                </a:solidFill>
              </a:rPr>
              <a:t>Fitzgerald improved HealthScore and </a:t>
            </a:r>
            <a:r>
              <a:rPr lang="en-US" sz="1200" b="1" dirty="0" smtClean="0">
                <a:solidFill>
                  <a:srgbClr val="A52641"/>
                </a:solidFill>
              </a:rPr>
              <a:t>over plan </a:t>
            </a:r>
            <a:r>
              <a:rPr lang="en-US" sz="1200" b="1" dirty="0">
                <a:solidFill>
                  <a:srgbClr val="A52641"/>
                </a:solidFill>
              </a:rPr>
              <a:t>has reduced claims burden.</a:t>
            </a:r>
          </a:p>
        </p:txBody>
      </p:sp>
      <p:sp>
        <p:nvSpPr>
          <p:cNvPr id="37" name="Callout: Bent Line with Accent Bar 36">
            <a:extLst>
              <a:ext uri="{FF2B5EF4-FFF2-40B4-BE49-F238E27FC236}">
                <a16:creationId xmlns:a16="http://schemas.microsoft.com/office/drawing/2014/main" id="{4EE69043-101C-49FF-87A1-B744617F3826}"/>
              </a:ext>
            </a:extLst>
          </p:cNvPr>
          <p:cNvSpPr/>
          <p:nvPr/>
        </p:nvSpPr>
        <p:spPr bwMode="gray">
          <a:xfrm>
            <a:off x="6739319" y="1734136"/>
            <a:ext cx="2607035" cy="461545"/>
          </a:xfrm>
          <a:prstGeom prst="accentCallout2">
            <a:avLst>
              <a:gd name="adj1" fmla="val 98741"/>
              <a:gd name="adj2" fmla="val -1368"/>
              <a:gd name="adj3" fmla="val 97976"/>
              <a:gd name="adj4" fmla="val -10348"/>
              <a:gd name="adj5" fmla="val 124604"/>
              <a:gd name="adj6" fmla="val -10167"/>
            </a:avLst>
          </a:prstGeom>
          <a:noFill/>
          <a:ln w="12700">
            <a:solidFill>
              <a:srgbClr val="468A49"/>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p>
            <a:pPr>
              <a:lnSpc>
                <a:spcPct val="90000"/>
              </a:lnSpc>
            </a:pPr>
            <a:r>
              <a:rPr lang="en-US" sz="1200" b="1" dirty="0">
                <a:solidFill>
                  <a:srgbClr val="3A913F"/>
                </a:solidFill>
              </a:rPr>
              <a:t>Fitzgerald comes in to do a medical check up.</a:t>
            </a:r>
          </a:p>
        </p:txBody>
      </p:sp>
      <p:sp>
        <p:nvSpPr>
          <p:cNvPr id="30" name="Callout: Bent Line with Accent Bar 29">
            <a:extLst>
              <a:ext uri="{FF2B5EF4-FFF2-40B4-BE49-F238E27FC236}">
                <a16:creationId xmlns:a16="http://schemas.microsoft.com/office/drawing/2014/main" id="{1B1DD6D2-D9C7-4278-B1AC-ED0A6583CBC5}"/>
              </a:ext>
            </a:extLst>
          </p:cNvPr>
          <p:cNvSpPr/>
          <p:nvPr/>
        </p:nvSpPr>
        <p:spPr bwMode="gray">
          <a:xfrm flipH="1">
            <a:off x="90187" y="4217075"/>
            <a:ext cx="3411581" cy="1050312"/>
          </a:xfrm>
          <a:prstGeom prst="accentCallout2">
            <a:avLst>
              <a:gd name="adj1" fmla="val 50573"/>
              <a:gd name="adj2" fmla="val -465"/>
              <a:gd name="adj3" fmla="val 64040"/>
              <a:gd name="adj4" fmla="val -15462"/>
              <a:gd name="adj5" fmla="val 61271"/>
              <a:gd name="adj6" fmla="val -28884"/>
            </a:avLst>
          </a:prstGeom>
          <a:noFill/>
          <a:ln w="12700">
            <a:solidFill>
              <a:schemeClr val="accent5">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p>
            <a:pPr>
              <a:lnSpc>
                <a:spcPct val="90000"/>
              </a:lnSpc>
            </a:pPr>
            <a:r>
              <a:rPr lang="en-US" sz="1200" b="1" dirty="0">
                <a:solidFill>
                  <a:schemeClr val="accent5">
                    <a:lumMod val="75000"/>
                  </a:schemeClr>
                </a:solidFill>
              </a:rPr>
              <a:t>C</a:t>
            </a:r>
            <a:r>
              <a:rPr lang="en-US" sz="1200" b="1" dirty="0" smtClean="0">
                <a:solidFill>
                  <a:schemeClr val="accent5">
                    <a:lumMod val="75000"/>
                  </a:schemeClr>
                </a:solidFill>
              </a:rPr>
              <a:t>ampaigns launched to members</a:t>
            </a:r>
          </a:p>
          <a:p>
            <a:pPr>
              <a:lnSpc>
                <a:spcPct val="90000"/>
              </a:lnSpc>
            </a:pPr>
            <a:r>
              <a:rPr lang="en-US" sz="1200" dirty="0" smtClean="0">
                <a:solidFill>
                  <a:schemeClr val="tx1"/>
                </a:solidFill>
              </a:rPr>
              <a:t>Assess member value benefit &amp; loyalty profile – create improvement campaign based on individual needs to improve HealthScore and offer benefits/rewards for HS improvement</a:t>
            </a:r>
            <a:endParaRPr lang="en-US" sz="1200" dirty="0">
              <a:solidFill>
                <a:schemeClr val="tx1"/>
              </a:solidFill>
            </a:endParaRPr>
          </a:p>
          <a:p>
            <a:pPr>
              <a:lnSpc>
                <a:spcPct val="90000"/>
              </a:lnSpc>
            </a:pPr>
            <a:endParaRPr lang="en-US" sz="1200" dirty="0">
              <a:solidFill>
                <a:schemeClr val="tx1"/>
              </a:solidFill>
            </a:endParaRPr>
          </a:p>
        </p:txBody>
      </p:sp>
      <p:sp>
        <p:nvSpPr>
          <p:cNvPr id="31" name="Callout: Bent Line with Accent Bar 30">
            <a:extLst>
              <a:ext uri="{FF2B5EF4-FFF2-40B4-BE49-F238E27FC236}">
                <a16:creationId xmlns:a16="http://schemas.microsoft.com/office/drawing/2014/main" id="{12909E6B-404E-4045-A567-4BFCD563FEEA}"/>
              </a:ext>
            </a:extLst>
          </p:cNvPr>
          <p:cNvSpPr/>
          <p:nvPr/>
        </p:nvSpPr>
        <p:spPr bwMode="gray">
          <a:xfrm flipH="1">
            <a:off x="204241" y="5326529"/>
            <a:ext cx="4070650" cy="768872"/>
          </a:xfrm>
          <a:prstGeom prst="accentCallout2">
            <a:avLst>
              <a:gd name="adj1" fmla="val 64083"/>
              <a:gd name="adj2" fmla="val -358"/>
              <a:gd name="adj3" fmla="val 62201"/>
              <a:gd name="adj4" fmla="val -11823"/>
              <a:gd name="adj5" fmla="val 53742"/>
              <a:gd name="adj6" fmla="val -28703"/>
            </a:avLst>
          </a:prstGeom>
          <a:noFill/>
          <a:ln w="12700">
            <a:solidFill>
              <a:schemeClr val="accent5">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p>
            <a:pPr>
              <a:lnSpc>
                <a:spcPct val="90000"/>
              </a:lnSpc>
            </a:pPr>
            <a:r>
              <a:rPr lang="en-US" sz="1200" b="1" dirty="0">
                <a:solidFill>
                  <a:schemeClr val="accent5">
                    <a:lumMod val="75000"/>
                  </a:schemeClr>
                </a:solidFill>
              </a:rPr>
              <a:t>Continuous </a:t>
            </a:r>
            <a:r>
              <a:rPr lang="en-US" sz="1200" b="1" dirty="0" err="1">
                <a:solidFill>
                  <a:schemeClr val="accent5">
                    <a:lumMod val="75000"/>
                  </a:schemeClr>
                </a:solidFill>
              </a:rPr>
              <a:t>HealthScore</a:t>
            </a:r>
            <a:r>
              <a:rPr lang="en-US" sz="1200" b="1" dirty="0">
                <a:solidFill>
                  <a:schemeClr val="accent5">
                    <a:lumMod val="75000"/>
                  </a:schemeClr>
                </a:solidFill>
              </a:rPr>
              <a:t> Improvement:</a:t>
            </a:r>
          </a:p>
          <a:p>
            <a:pPr>
              <a:lnSpc>
                <a:spcPct val="90000"/>
              </a:lnSpc>
            </a:pPr>
            <a:r>
              <a:rPr lang="en-US" sz="1200" dirty="0">
                <a:solidFill>
                  <a:schemeClr val="tx1"/>
                </a:solidFill>
              </a:rPr>
              <a:t>A regular feedback loop to ensure progress on </a:t>
            </a:r>
            <a:r>
              <a:rPr lang="en-US" sz="1200" dirty="0" err="1">
                <a:solidFill>
                  <a:schemeClr val="tx1"/>
                </a:solidFill>
              </a:rPr>
              <a:t>HealthScore</a:t>
            </a:r>
            <a:r>
              <a:rPr lang="en-US" sz="1200" dirty="0">
                <a:solidFill>
                  <a:schemeClr val="tx1"/>
                </a:solidFill>
              </a:rPr>
              <a:t> to ensure improvement and course corrections. Health Payer can calculate Health Outcomes at gender, age, geographic and even job function level (data point in step 2 added)</a:t>
            </a:r>
          </a:p>
        </p:txBody>
      </p:sp>
      <p:sp>
        <p:nvSpPr>
          <p:cNvPr id="33" name="Callout: Bent Line with Accent Bar 32">
            <a:extLst>
              <a:ext uri="{FF2B5EF4-FFF2-40B4-BE49-F238E27FC236}">
                <a16:creationId xmlns:a16="http://schemas.microsoft.com/office/drawing/2014/main" id="{3A389F70-50BA-4801-A08F-F7815AA1BD14}"/>
              </a:ext>
            </a:extLst>
          </p:cNvPr>
          <p:cNvSpPr/>
          <p:nvPr/>
        </p:nvSpPr>
        <p:spPr bwMode="gray">
          <a:xfrm>
            <a:off x="8261713" y="4675969"/>
            <a:ext cx="2732499" cy="768872"/>
          </a:xfrm>
          <a:prstGeom prst="accentCallout2">
            <a:avLst>
              <a:gd name="adj1" fmla="val 66194"/>
              <a:gd name="adj2" fmla="val -439"/>
              <a:gd name="adj3" fmla="val 67630"/>
              <a:gd name="adj4" fmla="val -16109"/>
              <a:gd name="adj5" fmla="val 33478"/>
              <a:gd name="adj6" fmla="val -28754"/>
            </a:avLst>
          </a:prstGeom>
          <a:noFill/>
          <a:ln w="12700">
            <a:solidFill>
              <a:schemeClr val="accent5">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p>
            <a:pPr>
              <a:lnSpc>
                <a:spcPct val="90000"/>
              </a:lnSpc>
            </a:pPr>
            <a:r>
              <a:rPr lang="en-US" sz="1200" b="1" dirty="0" smtClean="0">
                <a:solidFill>
                  <a:schemeClr val="accent5">
                    <a:lumMod val="75000"/>
                  </a:schemeClr>
                </a:solidFill>
              </a:rPr>
              <a:t>Member assessment: </a:t>
            </a:r>
            <a:endParaRPr lang="en-US" sz="1200" b="1" dirty="0">
              <a:solidFill>
                <a:schemeClr val="accent5">
                  <a:lumMod val="75000"/>
                </a:schemeClr>
              </a:solidFill>
            </a:endParaRPr>
          </a:p>
          <a:p>
            <a:pPr>
              <a:lnSpc>
                <a:spcPct val="90000"/>
              </a:lnSpc>
            </a:pPr>
            <a:r>
              <a:rPr lang="en-US" sz="1200" dirty="0" smtClean="0">
                <a:solidFill>
                  <a:schemeClr val="tx1"/>
                </a:solidFill>
              </a:rPr>
              <a:t>The </a:t>
            </a:r>
            <a:r>
              <a:rPr lang="en-US" sz="1200" dirty="0">
                <a:solidFill>
                  <a:schemeClr val="tx1"/>
                </a:solidFill>
              </a:rPr>
              <a:t>member </a:t>
            </a:r>
            <a:r>
              <a:rPr lang="en-US" sz="1200" dirty="0" smtClean="0">
                <a:solidFill>
                  <a:schemeClr val="tx1"/>
                </a:solidFill>
              </a:rPr>
              <a:t>record is created weekly/monthly/annually reporting the impact of the wellness activity against disease codes. Value e benefits are created for </a:t>
            </a:r>
            <a:r>
              <a:rPr lang="en-US" sz="1200" dirty="0" err="1" smtClean="0">
                <a:solidFill>
                  <a:schemeClr val="tx1"/>
                </a:solidFill>
              </a:rPr>
              <a:t>incentivisation</a:t>
            </a:r>
            <a:r>
              <a:rPr lang="en-US" sz="1200" dirty="0" smtClean="0">
                <a:solidFill>
                  <a:schemeClr val="tx1"/>
                </a:solidFill>
              </a:rPr>
              <a:t> to improve health</a:t>
            </a:r>
            <a:endParaRPr lang="en-US" sz="1200" dirty="0">
              <a:solidFill>
                <a:schemeClr val="tx1"/>
              </a:solidFill>
            </a:endParaRPr>
          </a:p>
        </p:txBody>
      </p:sp>
      <p:sp>
        <p:nvSpPr>
          <p:cNvPr id="34" name="Callout: Bent Line with Accent Bar 33">
            <a:extLst>
              <a:ext uri="{FF2B5EF4-FFF2-40B4-BE49-F238E27FC236}">
                <a16:creationId xmlns:a16="http://schemas.microsoft.com/office/drawing/2014/main" id="{3030FF4C-CF5D-4EB4-BDBE-B85E8F925D12}"/>
              </a:ext>
            </a:extLst>
          </p:cNvPr>
          <p:cNvSpPr/>
          <p:nvPr/>
        </p:nvSpPr>
        <p:spPr bwMode="gray">
          <a:xfrm>
            <a:off x="8276336" y="3502546"/>
            <a:ext cx="3590923" cy="768872"/>
          </a:xfrm>
          <a:prstGeom prst="accentCallout2">
            <a:avLst>
              <a:gd name="adj1" fmla="val 17314"/>
              <a:gd name="adj2" fmla="val -1368"/>
              <a:gd name="adj3" fmla="val 18089"/>
              <a:gd name="adj4" fmla="val -7605"/>
              <a:gd name="adj5" fmla="val 54265"/>
              <a:gd name="adj6" fmla="val -16517"/>
            </a:avLst>
          </a:prstGeom>
          <a:noFill/>
          <a:ln w="12700">
            <a:solidFill>
              <a:schemeClr val="accent5">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p>
            <a:pPr>
              <a:lnSpc>
                <a:spcPct val="90000"/>
              </a:lnSpc>
            </a:pPr>
            <a:r>
              <a:rPr lang="en-US" sz="1200" b="1" dirty="0" smtClean="0">
                <a:solidFill>
                  <a:schemeClr val="accent5">
                    <a:lumMod val="75000"/>
                  </a:schemeClr>
                </a:solidFill>
                <a:latin typeface="Calibri" panose="020F0502020204030204" pitchFamily="34" charset="0"/>
              </a:rPr>
              <a:t>HealthScore Association to Health Plan: </a:t>
            </a:r>
            <a:endParaRPr lang="en-US" sz="1200" b="1" dirty="0">
              <a:solidFill>
                <a:schemeClr val="accent5">
                  <a:lumMod val="75000"/>
                </a:schemeClr>
              </a:solidFill>
              <a:latin typeface="Calibri" panose="020F0502020204030204" pitchFamily="34" charset="0"/>
            </a:endParaRPr>
          </a:p>
          <a:p>
            <a:pPr>
              <a:lnSpc>
                <a:spcPct val="90000"/>
              </a:lnSpc>
            </a:pPr>
            <a:r>
              <a:rPr lang="en-US" sz="1200" dirty="0" smtClean="0">
                <a:solidFill>
                  <a:srgbClr val="5F5F5F"/>
                </a:solidFill>
                <a:latin typeface="Calibri" panose="020F0502020204030204" pitchFamily="34" charset="0"/>
              </a:rPr>
              <a:t>Data collection of member HealthScore activity is associated to member. Claims that are recorded for member against disease codes  (</a:t>
            </a:r>
            <a:r>
              <a:rPr lang="en-US" sz="1200" dirty="0" err="1" smtClean="0">
                <a:solidFill>
                  <a:srgbClr val="5F5F5F"/>
                </a:solidFill>
                <a:latin typeface="Calibri" panose="020F0502020204030204" pitchFamily="34" charset="0"/>
              </a:rPr>
              <a:t>eg</a:t>
            </a:r>
            <a:r>
              <a:rPr lang="en-US" sz="1200" dirty="0" smtClean="0">
                <a:solidFill>
                  <a:srgbClr val="5F5F5F"/>
                </a:solidFill>
                <a:latin typeface="Calibri" panose="020F0502020204030204" pitchFamily="34" charset="0"/>
              </a:rPr>
              <a:t> ICD’s) are correlated for member</a:t>
            </a:r>
            <a:endParaRPr lang="en-US" sz="1200" dirty="0">
              <a:solidFill>
                <a:schemeClr val="tx1"/>
              </a:solidFill>
            </a:endParaRPr>
          </a:p>
        </p:txBody>
      </p:sp>
      <p:sp>
        <p:nvSpPr>
          <p:cNvPr id="35" name="Callout: Bent Line with Accent Bar 34">
            <a:extLst>
              <a:ext uri="{FF2B5EF4-FFF2-40B4-BE49-F238E27FC236}">
                <a16:creationId xmlns:a16="http://schemas.microsoft.com/office/drawing/2014/main" id="{BE99BBF6-661A-4843-8D41-B975E30C65EC}"/>
              </a:ext>
            </a:extLst>
          </p:cNvPr>
          <p:cNvSpPr/>
          <p:nvPr/>
        </p:nvSpPr>
        <p:spPr bwMode="gray">
          <a:xfrm>
            <a:off x="8214888" y="2235482"/>
            <a:ext cx="3515562" cy="768872"/>
          </a:xfrm>
          <a:prstGeom prst="accentCallout2">
            <a:avLst>
              <a:gd name="adj1" fmla="val 17314"/>
              <a:gd name="adj2" fmla="val -1368"/>
              <a:gd name="adj3" fmla="val 18750"/>
              <a:gd name="adj4" fmla="val -16667"/>
              <a:gd name="adj5" fmla="val 74432"/>
              <a:gd name="adj6" fmla="val -26233"/>
            </a:avLst>
          </a:prstGeom>
          <a:noFill/>
          <a:ln w="12700">
            <a:solidFill>
              <a:schemeClr val="accent5">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p>
            <a:pPr>
              <a:lnSpc>
                <a:spcPct val="90000"/>
              </a:lnSpc>
            </a:pPr>
            <a:r>
              <a:rPr lang="en-US" sz="1200" b="1" dirty="0" smtClean="0">
                <a:solidFill>
                  <a:schemeClr val="accent5">
                    <a:lumMod val="75000"/>
                  </a:schemeClr>
                </a:solidFill>
              </a:rPr>
              <a:t>Enrollment Check</a:t>
            </a:r>
          </a:p>
          <a:p>
            <a:pPr>
              <a:lnSpc>
                <a:spcPct val="90000"/>
              </a:lnSpc>
            </a:pPr>
            <a:r>
              <a:rPr lang="en-US" sz="1200" dirty="0" smtClean="0">
                <a:solidFill>
                  <a:schemeClr val="tx1"/>
                </a:solidFill>
              </a:rPr>
              <a:t>Member is enrolled by group policy or individual policy though the health plan that was selected. Member is enrolled into dacadoo, and OHI pre-populates dacadoo data, or dacadoo is used for sign-up, populates OHI data fields</a:t>
            </a:r>
            <a:endParaRPr lang="en-US" sz="1200" dirty="0">
              <a:solidFill>
                <a:schemeClr val="tx1"/>
              </a:solidFill>
            </a:endParaRPr>
          </a:p>
        </p:txBody>
      </p:sp>
      <p:sp>
        <p:nvSpPr>
          <p:cNvPr id="2" name="Title 1"/>
          <p:cNvSpPr>
            <a:spLocks noGrp="1"/>
          </p:cNvSpPr>
          <p:nvPr>
            <p:ph type="title"/>
          </p:nvPr>
        </p:nvSpPr>
        <p:spPr>
          <a:xfrm>
            <a:off x="533261" y="407188"/>
            <a:ext cx="11122303" cy="507868"/>
          </a:xfrm>
        </p:spPr>
        <p:txBody>
          <a:bodyPr/>
          <a:lstStyle/>
          <a:p>
            <a:r>
              <a:rPr lang="en-US" sz="3199" dirty="0"/>
              <a:t>Beneficiary and Provider Journeys</a:t>
            </a:r>
          </a:p>
        </p:txBody>
      </p:sp>
      <p:sp>
        <p:nvSpPr>
          <p:cNvPr id="7" name="Footer Placeholder 6"/>
          <p:cNvSpPr>
            <a:spLocks noGrp="1"/>
          </p:cNvSpPr>
          <p:nvPr>
            <p:ph type="ftr" sz="quarter" idx="11"/>
          </p:nvPr>
        </p:nvSpPr>
        <p:spPr/>
        <p:txBody>
          <a:bodyPr/>
          <a:lstStyle/>
          <a:p>
            <a:pPr>
              <a:defRPr/>
            </a:pPr>
            <a:r>
              <a:rPr lang="en-US" dirty="0">
                <a:solidFill>
                  <a:srgbClr val="58595B"/>
                </a:solidFill>
                <a:latin typeface="Calibri"/>
              </a:rPr>
              <a:t>Confidential – Oracle Restricted</a:t>
            </a:r>
          </a:p>
        </p:txBody>
      </p:sp>
      <p:sp>
        <p:nvSpPr>
          <p:cNvPr id="4" name="Slide Number Placeholder 3"/>
          <p:cNvSpPr>
            <a:spLocks noGrp="1"/>
          </p:cNvSpPr>
          <p:nvPr>
            <p:ph type="sldNum" sz="quarter" idx="12"/>
          </p:nvPr>
        </p:nvSpPr>
        <p:spPr/>
        <p:txBody>
          <a:bodyPr/>
          <a:lstStyle/>
          <a:p>
            <a:pPr>
              <a:defRPr/>
            </a:pPr>
            <a:fld id="{C51EAA63-D034-42AE-91FA-B13B9518C7BE}" type="slidenum">
              <a:rPr lang="en-US">
                <a:solidFill>
                  <a:srgbClr val="58595B"/>
                </a:solidFill>
                <a:latin typeface="Calibri"/>
              </a:rPr>
              <a:pPr>
                <a:defRPr/>
              </a:pPr>
              <a:t>4</a:t>
            </a:fld>
            <a:endParaRPr lang="en-US" dirty="0">
              <a:solidFill>
                <a:srgbClr val="58595B"/>
              </a:solidFill>
              <a:latin typeface="Calibri"/>
            </a:endParaRPr>
          </a:p>
        </p:txBody>
      </p:sp>
      <p:sp>
        <p:nvSpPr>
          <p:cNvPr id="10" name="Rectangle 9">
            <a:extLst>
              <a:ext uri="{FF2B5EF4-FFF2-40B4-BE49-F238E27FC236}">
                <a16:creationId xmlns:a16="http://schemas.microsoft.com/office/drawing/2014/main" id="{CC16A879-3BB9-45E3-A89E-AE53C81466A6}"/>
              </a:ext>
            </a:extLst>
          </p:cNvPr>
          <p:cNvSpPr/>
          <p:nvPr/>
        </p:nvSpPr>
        <p:spPr>
          <a:xfrm>
            <a:off x="533261" y="987097"/>
            <a:ext cx="9267160" cy="302761"/>
          </a:xfrm>
          <a:prstGeom prst="rect">
            <a:avLst/>
          </a:prstGeom>
        </p:spPr>
        <p:txBody>
          <a:bodyPr vert="horz" lIns="0" tIns="0" rIns="0" bIns="0" rtlCol="0" anchor="t">
            <a:spAutoFit/>
          </a:bodyPr>
          <a:lstStyle/>
          <a:p>
            <a:pPr>
              <a:lnSpc>
                <a:spcPct val="80000"/>
              </a:lnSpc>
              <a:spcBef>
                <a:spcPct val="0"/>
              </a:spcBef>
            </a:pPr>
            <a:r>
              <a:rPr lang="en-US" sz="2399" b="1" dirty="0">
                <a:latin typeface="+mj-lt"/>
                <a:ea typeface="+mj-ea"/>
                <a:cs typeface="+mj-cs"/>
              </a:rPr>
              <a:t>Preventive processes to achieve member health &amp; wellness</a:t>
            </a:r>
          </a:p>
        </p:txBody>
      </p:sp>
      <p:sp>
        <p:nvSpPr>
          <p:cNvPr id="22" name="Arrow: Circular 21">
            <a:extLst>
              <a:ext uri="{FF2B5EF4-FFF2-40B4-BE49-F238E27FC236}">
                <a16:creationId xmlns:a16="http://schemas.microsoft.com/office/drawing/2014/main" id="{33FDBE56-358E-4080-B852-F95F60A2A684}"/>
              </a:ext>
            </a:extLst>
          </p:cNvPr>
          <p:cNvSpPr/>
          <p:nvPr/>
        </p:nvSpPr>
        <p:spPr bwMode="gray">
          <a:xfrm rot="16200000">
            <a:off x="4083256" y="2006278"/>
            <a:ext cx="4022312" cy="4022312"/>
          </a:xfrm>
          <a:prstGeom prst="circularArrow">
            <a:avLst>
              <a:gd name="adj1" fmla="val 7451"/>
              <a:gd name="adj2" fmla="val 46749"/>
              <a:gd name="adj3" fmla="val 20180528"/>
              <a:gd name="adj4" fmla="val 1041403"/>
              <a:gd name="adj5" fmla="val 8742"/>
            </a:avLst>
          </a:prstGeom>
          <a:solidFill>
            <a:schemeClr val="bg1">
              <a:lumMod val="85000"/>
            </a:schemeClr>
          </a:solidFill>
          <a:ln w="6350">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dirty="0">
              <a:solidFill>
                <a:schemeClr val="bg1"/>
              </a:solidFill>
            </a:endParaRPr>
          </a:p>
        </p:txBody>
      </p:sp>
      <p:sp>
        <p:nvSpPr>
          <p:cNvPr id="23" name="Oval 22">
            <a:extLst>
              <a:ext uri="{FF2B5EF4-FFF2-40B4-BE49-F238E27FC236}">
                <a16:creationId xmlns:a16="http://schemas.microsoft.com/office/drawing/2014/main" id="{BABD5BC1-C9A7-4671-900C-14EFD6A6510A}"/>
              </a:ext>
            </a:extLst>
          </p:cNvPr>
          <p:cNvSpPr/>
          <p:nvPr/>
        </p:nvSpPr>
        <p:spPr bwMode="gray">
          <a:xfrm>
            <a:off x="7065325" y="2628346"/>
            <a:ext cx="401527" cy="401527"/>
          </a:xfrm>
          <a:prstGeom prst="ellipse">
            <a:avLst/>
          </a:prstGeom>
          <a:solidFill>
            <a:schemeClr val="accent5">
              <a:lumMod val="75000"/>
            </a:schemeClr>
          </a:solidFill>
          <a:ln w="15875">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r>
              <a:rPr lang="en-US" sz="1799" b="1" dirty="0">
                <a:solidFill>
                  <a:schemeClr val="bg1"/>
                </a:solidFill>
              </a:rPr>
              <a:t>1</a:t>
            </a:r>
          </a:p>
        </p:txBody>
      </p:sp>
      <p:sp>
        <p:nvSpPr>
          <p:cNvPr id="24" name="Oval 23">
            <a:extLst>
              <a:ext uri="{FF2B5EF4-FFF2-40B4-BE49-F238E27FC236}">
                <a16:creationId xmlns:a16="http://schemas.microsoft.com/office/drawing/2014/main" id="{B8DB4907-14D5-40EF-9BAD-961F9F593704}"/>
              </a:ext>
            </a:extLst>
          </p:cNvPr>
          <p:cNvSpPr/>
          <p:nvPr/>
        </p:nvSpPr>
        <p:spPr bwMode="gray">
          <a:xfrm>
            <a:off x="7564098" y="3697859"/>
            <a:ext cx="401527" cy="401527"/>
          </a:xfrm>
          <a:prstGeom prst="ellipse">
            <a:avLst/>
          </a:prstGeom>
          <a:solidFill>
            <a:schemeClr val="accent5">
              <a:lumMod val="75000"/>
            </a:schemeClr>
          </a:solidFill>
          <a:ln w="15875">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r>
              <a:rPr lang="en-US" sz="1799" b="1" dirty="0">
                <a:solidFill>
                  <a:schemeClr val="bg1"/>
                </a:solidFill>
              </a:rPr>
              <a:t>2</a:t>
            </a:r>
          </a:p>
        </p:txBody>
      </p:sp>
      <p:sp>
        <p:nvSpPr>
          <p:cNvPr id="25" name="Oval 24">
            <a:extLst>
              <a:ext uri="{FF2B5EF4-FFF2-40B4-BE49-F238E27FC236}">
                <a16:creationId xmlns:a16="http://schemas.microsoft.com/office/drawing/2014/main" id="{9869DCBF-0B33-4749-AC62-7438613C240A}"/>
              </a:ext>
            </a:extLst>
          </p:cNvPr>
          <p:cNvSpPr/>
          <p:nvPr/>
        </p:nvSpPr>
        <p:spPr bwMode="gray">
          <a:xfrm>
            <a:off x="7266088" y="4752730"/>
            <a:ext cx="401527" cy="401527"/>
          </a:xfrm>
          <a:prstGeom prst="ellipse">
            <a:avLst/>
          </a:prstGeom>
          <a:solidFill>
            <a:schemeClr val="accent5">
              <a:lumMod val="75000"/>
            </a:schemeClr>
          </a:solidFill>
          <a:ln w="15875">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r>
              <a:rPr lang="en-US" sz="1799" b="1" dirty="0">
                <a:solidFill>
                  <a:schemeClr val="bg1"/>
                </a:solidFill>
              </a:rPr>
              <a:t>3</a:t>
            </a:r>
          </a:p>
        </p:txBody>
      </p:sp>
      <p:sp>
        <p:nvSpPr>
          <p:cNvPr id="26" name="Oval 25">
            <a:extLst>
              <a:ext uri="{FF2B5EF4-FFF2-40B4-BE49-F238E27FC236}">
                <a16:creationId xmlns:a16="http://schemas.microsoft.com/office/drawing/2014/main" id="{9371AEE9-77AE-49C0-8FA8-9EA5EADEEACC}"/>
              </a:ext>
            </a:extLst>
          </p:cNvPr>
          <p:cNvSpPr/>
          <p:nvPr/>
        </p:nvSpPr>
        <p:spPr bwMode="gray">
          <a:xfrm>
            <a:off x="6499568" y="5326529"/>
            <a:ext cx="479501" cy="401527"/>
          </a:xfrm>
          <a:prstGeom prst="ellipse">
            <a:avLst/>
          </a:prstGeom>
          <a:solidFill>
            <a:schemeClr val="accent5">
              <a:lumMod val="75000"/>
            </a:schemeClr>
          </a:solidFill>
          <a:ln w="15875">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r>
              <a:rPr lang="en-US" sz="1799" b="1" dirty="0">
                <a:solidFill>
                  <a:schemeClr val="bg1"/>
                </a:solidFill>
              </a:rPr>
              <a:t>4</a:t>
            </a:r>
          </a:p>
        </p:txBody>
      </p:sp>
      <p:sp>
        <p:nvSpPr>
          <p:cNvPr id="27" name="Oval 26">
            <a:extLst>
              <a:ext uri="{FF2B5EF4-FFF2-40B4-BE49-F238E27FC236}">
                <a16:creationId xmlns:a16="http://schemas.microsoft.com/office/drawing/2014/main" id="{A47B9218-F78A-40C3-AB97-62F3324CDBBF}"/>
              </a:ext>
            </a:extLst>
          </p:cNvPr>
          <p:cNvSpPr/>
          <p:nvPr/>
        </p:nvSpPr>
        <p:spPr bwMode="gray">
          <a:xfrm>
            <a:off x="5356694" y="5370643"/>
            <a:ext cx="401527" cy="401527"/>
          </a:xfrm>
          <a:prstGeom prst="ellipse">
            <a:avLst/>
          </a:prstGeom>
          <a:solidFill>
            <a:schemeClr val="accent5">
              <a:lumMod val="75000"/>
            </a:schemeClr>
          </a:solidFill>
          <a:ln w="15875">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r>
              <a:rPr lang="en-US" sz="1799" b="1" dirty="0">
                <a:solidFill>
                  <a:schemeClr val="bg1"/>
                </a:solidFill>
              </a:rPr>
              <a:t>5</a:t>
            </a:r>
          </a:p>
        </p:txBody>
      </p:sp>
      <p:sp>
        <p:nvSpPr>
          <p:cNvPr id="28" name="Oval 27">
            <a:extLst>
              <a:ext uri="{FF2B5EF4-FFF2-40B4-BE49-F238E27FC236}">
                <a16:creationId xmlns:a16="http://schemas.microsoft.com/office/drawing/2014/main" id="{359953A2-29BB-4225-9D1D-3A4DA20B023F}"/>
              </a:ext>
            </a:extLst>
          </p:cNvPr>
          <p:cNvSpPr/>
          <p:nvPr/>
        </p:nvSpPr>
        <p:spPr bwMode="gray">
          <a:xfrm>
            <a:off x="4288543" y="3580968"/>
            <a:ext cx="401527" cy="401527"/>
          </a:xfrm>
          <a:prstGeom prst="ellipse">
            <a:avLst/>
          </a:prstGeom>
          <a:solidFill>
            <a:schemeClr val="accent5">
              <a:lumMod val="75000"/>
            </a:schemeClr>
          </a:solidFill>
          <a:ln w="15875">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r>
              <a:rPr lang="en-US" sz="1799" b="1" dirty="0">
                <a:solidFill>
                  <a:schemeClr val="bg1"/>
                </a:solidFill>
              </a:rPr>
              <a:t>6</a:t>
            </a:r>
          </a:p>
        </p:txBody>
      </p:sp>
      <p:sp>
        <p:nvSpPr>
          <p:cNvPr id="36" name="Oval 35">
            <a:extLst>
              <a:ext uri="{FF2B5EF4-FFF2-40B4-BE49-F238E27FC236}">
                <a16:creationId xmlns:a16="http://schemas.microsoft.com/office/drawing/2014/main" id="{F63BDF1E-A69C-4D3D-8732-8621D331DB5C}"/>
              </a:ext>
            </a:extLst>
          </p:cNvPr>
          <p:cNvSpPr/>
          <p:nvPr/>
        </p:nvSpPr>
        <p:spPr bwMode="gray">
          <a:xfrm>
            <a:off x="6239110" y="2116900"/>
            <a:ext cx="639913" cy="639913"/>
          </a:xfrm>
          <a:prstGeom prst="ellipse">
            <a:avLst/>
          </a:prstGeom>
          <a:solidFill>
            <a:srgbClr val="468A49"/>
          </a:solidFill>
          <a:ln w="15875">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r>
              <a:rPr lang="en-US" sz="1600" b="1" dirty="0">
                <a:solidFill>
                  <a:schemeClr val="bg1"/>
                </a:solidFill>
              </a:rPr>
              <a:t>start</a:t>
            </a:r>
          </a:p>
        </p:txBody>
      </p:sp>
      <p:sp>
        <p:nvSpPr>
          <p:cNvPr id="38" name="Oval 37">
            <a:extLst>
              <a:ext uri="{FF2B5EF4-FFF2-40B4-BE49-F238E27FC236}">
                <a16:creationId xmlns:a16="http://schemas.microsoft.com/office/drawing/2014/main" id="{A845E68A-515A-4DE6-A241-ECBA8628ECA4}"/>
              </a:ext>
            </a:extLst>
          </p:cNvPr>
          <p:cNvSpPr/>
          <p:nvPr/>
        </p:nvSpPr>
        <p:spPr bwMode="gray">
          <a:xfrm>
            <a:off x="5131693" y="2149824"/>
            <a:ext cx="639913" cy="639913"/>
          </a:xfrm>
          <a:prstGeom prst="ellipse">
            <a:avLst/>
          </a:prstGeom>
          <a:solidFill>
            <a:srgbClr val="A52641"/>
          </a:solidFill>
          <a:ln w="15875">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r">
              <a:lnSpc>
                <a:spcPct val="90000"/>
              </a:lnSpc>
            </a:pPr>
            <a:r>
              <a:rPr lang="en-US" sz="1400" b="1" dirty="0">
                <a:solidFill>
                  <a:schemeClr val="bg1"/>
                </a:solidFill>
              </a:rPr>
              <a:t>End</a:t>
            </a:r>
          </a:p>
        </p:txBody>
      </p:sp>
      <p:pic>
        <p:nvPicPr>
          <p:cNvPr id="29" name="Graphic 28" descr="Marker">
            <a:extLst>
              <a:ext uri="{FF2B5EF4-FFF2-40B4-BE49-F238E27FC236}">
                <a16:creationId xmlns:a16="http://schemas.microsoft.com/office/drawing/2014/main" id="{5C14AA80-A875-4E82-AA0D-F27BF8DE39E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5179073" y="2320676"/>
            <a:ext cx="264800" cy="264800"/>
          </a:xfrm>
          <a:prstGeom prst="rect">
            <a:avLst/>
          </a:prstGeom>
        </p:spPr>
      </p:pic>
      <p:pic>
        <p:nvPicPr>
          <p:cNvPr id="3" name="Picture 2">
            <a:extLst>
              <a:ext uri="{FF2B5EF4-FFF2-40B4-BE49-F238E27FC236}">
                <a16:creationId xmlns:a16="http://schemas.microsoft.com/office/drawing/2014/main" id="{C2CBFA3B-F1E2-4571-A6A3-12F1F76366CE}"/>
              </a:ext>
            </a:extLst>
          </p:cNvPr>
          <p:cNvPicPr>
            <a:picLocks noChangeAspect="1"/>
          </p:cNvPicPr>
          <p:nvPr/>
        </p:nvPicPr>
        <p:blipFill>
          <a:blip r:embed="rId6"/>
          <a:stretch>
            <a:fillRect/>
          </a:stretch>
        </p:blipFill>
        <p:spPr>
          <a:xfrm>
            <a:off x="5589626" y="3588663"/>
            <a:ext cx="1009574" cy="1021447"/>
          </a:xfrm>
          <a:prstGeom prst="rect">
            <a:avLst/>
          </a:prstGeom>
        </p:spPr>
      </p:pic>
      <p:sp>
        <p:nvSpPr>
          <p:cNvPr id="41" name="Oval 40">
            <a:extLst>
              <a:ext uri="{FF2B5EF4-FFF2-40B4-BE49-F238E27FC236}">
                <a16:creationId xmlns:a16="http://schemas.microsoft.com/office/drawing/2014/main" id="{359953A2-29BB-4225-9D1D-3A4DA20B023F}"/>
              </a:ext>
            </a:extLst>
          </p:cNvPr>
          <p:cNvSpPr/>
          <p:nvPr/>
        </p:nvSpPr>
        <p:spPr bwMode="gray">
          <a:xfrm>
            <a:off x="4423964" y="4541468"/>
            <a:ext cx="401527" cy="401527"/>
          </a:xfrm>
          <a:prstGeom prst="ellipse">
            <a:avLst/>
          </a:prstGeom>
          <a:solidFill>
            <a:schemeClr val="accent5">
              <a:lumMod val="75000"/>
            </a:schemeClr>
          </a:solidFill>
          <a:ln w="15875">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r>
              <a:rPr lang="en-US" sz="1799" b="1" dirty="0">
                <a:solidFill>
                  <a:schemeClr val="bg1"/>
                </a:solidFill>
              </a:rPr>
              <a:t>6</a:t>
            </a:r>
          </a:p>
        </p:txBody>
      </p:sp>
      <p:sp>
        <p:nvSpPr>
          <p:cNvPr id="42" name="Callout: Bent Line with Accent Bar 29">
            <a:extLst>
              <a:ext uri="{FF2B5EF4-FFF2-40B4-BE49-F238E27FC236}">
                <a16:creationId xmlns:a16="http://schemas.microsoft.com/office/drawing/2014/main" id="{1B1DD6D2-D9C7-4278-B1AC-ED0A6583CBC5}"/>
              </a:ext>
            </a:extLst>
          </p:cNvPr>
          <p:cNvSpPr/>
          <p:nvPr/>
        </p:nvSpPr>
        <p:spPr bwMode="gray">
          <a:xfrm flipH="1">
            <a:off x="77055" y="2938955"/>
            <a:ext cx="3411581" cy="1050312"/>
          </a:xfrm>
          <a:prstGeom prst="accentCallout2">
            <a:avLst>
              <a:gd name="adj1" fmla="val 60355"/>
              <a:gd name="adj2" fmla="val -1067"/>
              <a:gd name="adj3" fmla="val 84582"/>
              <a:gd name="adj4" fmla="val -12752"/>
              <a:gd name="adj5" fmla="val 86704"/>
              <a:gd name="adj6" fmla="val -24366"/>
            </a:avLst>
          </a:prstGeom>
          <a:noFill/>
          <a:ln w="12700">
            <a:solidFill>
              <a:schemeClr val="accent5">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p>
            <a:pPr>
              <a:lnSpc>
                <a:spcPct val="90000"/>
              </a:lnSpc>
            </a:pPr>
            <a:r>
              <a:rPr lang="en-US" sz="1200" b="1" dirty="0">
                <a:solidFill>
                  <a:schemeClr val="accent5">
                    <a:lumMod val="75000"/>
                  </a:schemeClr>
                </a:solidFill>
              </a:rPr>
              <a:t>Health Risk and Claims Burden reduction assessed:</a:t>
            </a:r>
          </a:p>
          <a:p>
            <a:pPr>
              <a:lnSpc>
                <a:spcPct val="90000"/>
              </a:lnSpc>
            </a:pPr>
            <a:r>
              <a:rPr lang="en-US" sz="1200" dirty="0">
                <a:solidFill>
                  <a:schemeClr val="tx1"/>
                </a:solidFill>
              </a:rPr>
              <a:t>Measurement against initial HealthScore and baseline for claims against non communicable diseases for Health Payer. Measurement and management of metrics to reduce claims burden, specifically on non communicable diseases.</a:t>
            </a:r>
          </a:p>
          <a:p>
            <a:pPr>
              <a:lnSpc>
                <a:spcPct val="90000"/>
              </a:lnSpc>
            </a:pPr>
            <a:endParaRPr lang="en-US" sz="1200" dirty="0">
              <a:solidFill>
                <a:schemeClr val="tx1"/>
              </a:solidFill>
            </a:endParaRPr>
          </a:p>
        </p:txBody>
      </p:sp>
      <p:sp>
        <p:nvSpPr>
          <p:cNvPr id="43" name="Callout: Bent Line with Accent Bar 32">
            <a:extLst>
              <a:ext uri="{FF2B5EF4-FFF2-40B4-BE49-F238E27FC236}">
                <a16:creationId xmlns:a16="http://schemas.microsoft.com/office/drawing/2014/main" id="{3A389F70-50BA-4801-A08F-F7815AA1BD14}"/>
              </a:ext>
            </a:extLst>
          </p:cNvPr>
          <p:cNvSpPr/>
          <p:nvPr/>
        </p:nvSpPr>
        <p:spPr bwMode="gray">
          <a:xfrm>
            <a:off x="7667615" y="5876355"/>
            <a:ext cx="3987949" cy="768872"/>
          </a:xfrm>
          <a:prstGeom prst="accentCallout2">
            <a:avLst>
              <a:gd name="adj1" fmla="val 66194"/>
              <a:gd name="adj2" fmla="val -439"/>
              <a:gd name="adj3" fmla="val 67630"/>
              <a:gd name="adj4" fmla="val -16109"/>
              <a:gd name="adj5" fmla="val -30662"/>
              <a:gd name="adj6" fmla="val -22926"/>
            </a:avLst>
          </a:prstGeom>
          <a:noFill/>
          <a:ln w="12700">
            <a:solidFill>
              <a:schemeClr val="accent5">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p>
            <a:pPr>
              <a:lnSpc>
                <a:spcPct val="90000"/>
              </a:lnSpc>
            </a:pPr>
            <a:r>
              <a:rPr lang="en-US" sz="1200" b="1" dirty="0">
                <a:solidFill>
                  <a:schemeClr val="accent5">
                    <a:lumMod val="75000"/>
                  </a:schemeClr>
                </a:solidFill>
              </a:rPr>
              <a:t>Engagement to members</a:t>
            </a:r>
          </a:p>
          <a:p>
            <a:pPr>
              <a:lnSpc>
                <a:spcPct val="90000"/>
              </a:lnSpc>
            </a:pPr>
            <a:r>
              <a:rPr lang="en-US" sz="1200" dirty="0">
                <a:solidFill>
                  <a:schemeClr val="tx1"/>
                </a:solidFill>
              </a:rPr>
              <a:t> dacadoo coach (AI) goals (can be done remotely) suggests various health programs to determine improvement points to the member, working with gamification and challenges</a:t>
            </a:r>
          </a:p>
        </p:txBody>
      </p:sp>
      <p:sp>
        <p:nvSpPr>
          <p:cNvPr id="45" name="Oval 44">
            <a:extLst>
              <a:ext uri="{FF2B5EF4-FFF2-40B4-BE49-F238E27FC236}">
                <a16:creationId xmlns:a16="http://schemas.microsoft.com/office/drawing/2014/main" id="{359953A2-29BB-4225-9D1D-3A4DA20B023F}"/>
              </a:ext>
            </a:extLst>
          </p:cNvPr>
          <p:cNvSpPr/>
          <p:nvPr/>
        </p:nvSpPr>
        <p:spPr bwMode="gray">
          <a:xfrm>
            <a:off x="4581591" y="2812232"/>
            <a:ext cx="401527" cy="401527"/>
          </a:xfrm>
          <a:prstGeom prst="ellipse">
            <a:avLst/>
          </a:prstGeom>
          <a:solidFill>
            <a:schemeClr val="accent5">
              <a:lumMod val="75000"/>
            </a:schemeClr>
          </a:solidFill>
          <a:ln w="15875">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r>
              <a:rPr lang="en-US" sz="1799" b="1" dirty="0">
                <a:solidFill>
                  <a:schemeClr val="bg1"/>
                </a:solidFill>
              </a:rPr>
              <a:t>7</a:t>
            </a:r>
          </a:p>
        </p:txBody>
      </p:sp>
      <p:sp>
        <p:nvSpPr>
          <p:cNvPr id="46" name="Callout: Bent Line with Accent Bar 29">
            <a:extLst>
              <a:ext uri="{FF2B5EF4-FFF2-40B4-BE49-F238E27FC236}">
                <a16:creationId xmlns:a16="http://schemas.microsoft.com/office/drawing/2014/main" id="{1B1DD6D2-D9C7-4278-B1AC-ED0A6583CBC5}"/>
              </a:ext>
            </a:extLst>
          </p:cNvPr>
          <p:cNvSpPr/>
          <p:nvPr/>
        </p:nvSpPr>
        <p:spPr bwMode="gray">
          <a:xfrm flipH="1">
            <a:off x="42807" y="2073401"/>
            <a:ext cx="3597851" cy="594056"/>
          </a:xfrm>
          <a:prstGeom prst="accentCallout2">
            <a:avLst>
              <a:gd name="adj1" fmla="val 60355"/>
              <a:gd name="adj2" fmla="val -1067"/>
              <a:gd name="adj3" fmla="val 84582"/>
              <a:gd name="adj4" fmla="val -12752"/>
              <a:gd name="adj5" fmla="val 129941"/>
              <a:gd name="adj6" fmla="val -28364"/>
            </a:avLst>
          </a:prstGeom>
          <a:noFill/>
          <a:ln w="12700">
            <a:solidFill>
              <a:schemeClr val="accent5">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p>
            <a:pPr>
              <a:lnSpc>
                <a:spcPct val="90000"/>
              </a:lnSpc>
            </a:pPr>
            <a:r>
              <a:rPr lang="en-US" sz="1200" b="1" dirty="0" smtClean="0">
                <a:solidFill>
                  <a:schemeClr val="accent5">
                    <a:lumMod val="75000"/>
                  </a:schemeClr>
                </a:solidFill>
              </a:rPr>
              <a:t>Premium repricing and value benefit calculation:</a:t>
            </a:r>
            <a:endParaRPr lang="en-US" sz="1200" b="1" dirty="0">
              <a:solidFill>
                <a:schemeClr val="accent5">
                  <a:lumMod val="75000"/>
                </a:schemeClr>
              </a:solidFill>
            </a:endParaRPr>
          </a:p>
          <a:p>
            <a:pPr>
              <a:lnSpc>
                <a:spcPct val="90000"/>
              </a:lnSpc>
            </a:pPr>
            <a:r>
              <a:rPr lang="en-US" sz="1200" dirty="0" smtClean="0">
                <a:solidFill>
                  <a:schemeClr val="tx1"/>
                </a:solidFill>
              </a:rPr>
              <a:t>Based on HS improvement loyalty levels create a profile for discounting on premium of benefit plan or offer additional benefits to offer member or combination</a:t>
            </a:r>
            <a:endParaRPr lang="en-US" sz="1200" dirty="0">
              <a:solidFill>
                <a:schemeClr val="tx1"/>
              </a:solidFill>
            </a:endParaRPr>
          </a:p>
        </p:txBody>
      </p:sp>
    </p:spTree>
    <p:extLst>
      <p:ext uri="{BB962C8B-B14F-4D97-AF65-F5344CB8AC3E}">
        <p14:creationId xmlns:p14="http://schemas.microsoft.com/office/powerpoint/2010/main" val="313007233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Master-16x9-2019">
  <a:themeElements>
    <a:clrScheme name="Oracle Brand Presentation Color Palette 1">
      <a:dk1>
        <a:srgbClr val="58595B"/>
      </a:dk1>
      <a:lt1>
        <a:srgbClr val="FFFFFF"/>
      </a:lt1>
      <a:dk2>
        <a:srgbClr val="374A58"/>
      </a:dk2>
      <a:lt2>
        <a:srgbClr val="C8D9DE"/>
      </a:lt2>
      <a:accent1>
        <a:srgbClr val="F80000"/>
      </a:accent1>
      <a:accent2>
        <a:srgbClr val="8EADBF"/>
      </a:accent2>
      <a:accent3>
        <a:srgbClr val="FF8D14"/>
      </a:accent3>
      <a:accent4>
        <a:srgbClr val="007395"/>
      </a:accent4>
      <a:accent5>
        <a:srgbClr val="A52641"/>
      </a:accent5>
      <a:accent6>
        <a:srgbClr val="3A913F"/>
      </a:accent6>
      <a:hlink>
        <a:srgbClr val="007395"/>
      </a:hlink>
      <a:folHlink>
        <a:srgbClr val="00739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2"/>
        </a:solidFill>
        <a:ln w="15875">
          <a:solidFill>
            <a:schemeClr val="accent2"/>
          </a:solid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smtClean="0"/>
        </a:defPPr>
      </a:lstStyle>
    </a:txDef>
  </a:objectDefaults>
  <a:extraClrSchemeLst/>
  <a:extLst>
    <a:ext uri="{05A4C25C-085E-4340-85A3-A5531E510DB2}">
      <thm15:themeFamily xmlns:thm15="http://schemas.microsoft.com/office/thememl/2012/main" name="Oracle-Master-16x9-2019.potx" id="{F9AF720D-EAE9-CD4A-A454-FEB7E162F2A6}" vid="{59018C90-080C-7D4D-86F3-38C32173ED15}"/>
    </a:ext>
  </a:extLst>
</a:theme>
</file>

<file path=ppt/theme/theme2.xml><?xml version="1.0" encoding="utf-8"?>
<a:theme xmlns:a="http://schemas.openxmlformats.org/drawingml/2006/main" name="Office Theme">
  <a:themeElements>
    <a:clrScheme name="Oracle">
      <a:dk1>
        <a:srgbClr val="58595B"/>
      </a:dk1>
      <a:lt1>
        <a:srgbClr val="FFFFFF"/>
      </a:lt1>
      <a:dk2>
        <a:srgbClr val="374A58"/>
      </a:dk2>
      <a:lt2>
        <a:srgbClr val="C8D9DE"/>
      </a:lt2>
      <a:accent1>
        <a:srgbClr val="F80000"/>
      </a:accent1>
      <a:accent2>
        <a:srgbClr val="8EADBF"/>
      </a:accent2>
      <a:accent3>
        <a:srgbClr val="FF8D14"/>
      </a:accent3>
      <a:accent4>
        <a:srgbClr val="007395"/>
      </a:accent4>
      <a:accent5>
        <a:srgbClr val="A52641"/>
      </a:accent5>
      <a:accent6>
        <a:srgbClr val="3A913F"/>
      </a:accent6>
      <a:hlink>
        <a:srgbClr val="1F4F82"/>
      </a:hlink>
      <a:folHlink>
        <a:srgbClr val="8A8C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8595B"/>
      </a:dk1>
      <a:lt1>
        <a:srgbClr val="FFFFFF"/>
      </a:lt1>
      <a:dk2>
        <a:srgbClr val="374A58"/>
      </a:dk2>
      <a:lt2>
        <a:srgbClr val="C8D9DE"/>
      </a:lt2>
      <a:accent1>
        <a:srgbClr val="F80000"/>
      </a:accent1>
      <a:accent2>
        <a:srgbClr val="8EADBF"/>
      </a:accent2>
      <a:accent3>
        <a:srgbClr val="FF8D14"/>
      </a:accent3>
      <a:accent4>
        <a:srgbClr val="007395"/>
      </a:accent4>
      <a:accent5>
        <a:srgbClr val="A52641"/>
      </a:accent5>
      <a:accent6>
        <a:srgbClr val="3A913F"/>
      </a:accent6>
      <a:hlink>
        <a:srgbClr val="1F4F82"/>
      </a:hlink>
      <a:folHlink>
        <a:srgbClr val="8A8C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Oracle-Master-16x9-2019</Template>
  <TotalTime>2237</TotalTime>
  <Words>891</Words>
  <Application>Microsoft Office PowerPoint</Application>
  <PresentationFormat>Custom</PresentationFormat>
  <Paragraphs>160</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ＭＳ Ｐゴシック</vt:lpstr>
      <vt:lpstr>Arial</vt:lpstr>
      <vt:lpstr>Calibri</vt:lpstr>
      <vt:lpstr>Oracle-Master-16x9-2019</vt:lpstr>
      <vt:lpstr>Overview (Private)</vt:lpstr>
      <vt:lpstr>Oracle Health Insurance &amp; dacadoo Digital Engagement Platform </vt:lpstr>
      <vt:lpstr>Beneficiary and Provider Journeys</vt:lpstr>
      <vt:lpstr>Beneficiary and Provider Journeys</vt:lpstr>
    </vt:vector>
  </TitlesOfParts>
  <Manager/>
  <Company>Oracle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the PowerPoint Template</dc:title>
  <dc:subject/>
  <dc:creator>SRINIVEN</dc:creator>
  <cp:keywords/>
  <dc:description/>
  <cp:lastModifiedBy>Glenn Lottering</cp:lastModifiedBy>
  <cp:revision>70</cp:revision>
  <cp:lastPrinted>2014-07-16T02:22:57Z</cp:lastPrinted>
  <dcterms:created xsi:type="dcterms:W3CDTF">2019-02-20T06:12:00Z</dcterms:created>
  <dcterms:modified xsi:type="dcterms:W3CDTF">2019-03-14T16:39:47Z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4753136</vt:lpwstr>
  </property>
  <property fmtid="{D5CDD505-2E9C-101B-9397-08002B2CF9AE}" pid="3" name="NXPowerLiteSettings">
    <vt:lpwstr>F98007B004F000</vt:lpwstr>
  </property>
  <property fmtid="{D5CDD505-2E9C-101B-9397-08002B2CF9AE}" pid="4" name="NXPowerLiteVersion">
    <vt:lpwstr>D6.2.10</vt:lpwstr>
  </property>
</Properties>
</file>