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67"/>
  </p:normalViewPr>
  <p:slideViewPr>
    <p:cSldViewPr snapToGrid="0" snapToObjects="1">
      <p:cViewPr varScale="1">
        <p:scale>
          <a:sx n="88" d="100"/>
          <a:sy n="88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945B-ACE8-2646-9389-04FC214C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9A71B-9AEC-0B48-9D66-C3D54B28C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0162-343C-344F-8799-52400916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EF34-0F25-AA47-932C-F9CB1D7E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5D0C-A265-3643-BDD8-83994537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6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7251-1C1D-D64C-A0D0-18D6610E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4B754-39E6-BC4D-8091-126DE827D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DFF2-8CBC-BA41-8F7E-ADA0213B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8BB3-F2D0-EF41-89BC-2C43B10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138A-327F-B545-9318-327F04D5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7D1AB-64DD-4C47-9E31-57851CD1C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42CF6-81F9-7140-8EEF-06C4B5B1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2606-55C7-BE41-9350-73C99A73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F783-F9B9-DC42-B9CD-1DB50A06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B9D87-2DE1-C54E-B5AC-D39C45B5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BBBC-DA5D-8844-802E-B7E6552D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1FA8-B5AF-544F-934B-EFCF7077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BC8A-A121-4643-A7FE-A5EA2543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6B19-84F8-C140-9F08-C6F81CFA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B819E-7D32-6048-82DF-4D17396A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2E16-1557-7B48-976D-C5F3464E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5A2B-2078-D244-AF14-809154E3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D79F-4EEE-4248-AD51-75596B8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1D85-E05C-7048-8F09-2A8D2A64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8F6C-1C87-5E4A-9C61-E6CCB3C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AF63-1481-1643-ACB0-67463473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2EBE-3EF3-114E-BD95-91E0F68A7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E0C42-FAC9-2844-AFF2-85330B2A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D74C-2608-4F41-85DC-AFB18132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E262D-6843-4D4E-B8D1-883C89C5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60AE4-4689-554C-BE4B-044FC79E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3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2852-825F-B242-B20E-ACE9598B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496A-14E5-1B4F-A431-B9C319A2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95ED5-3FCA-EC43-985F-E8A31B167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4DE43-8325-914F-9FF2-C71756F54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FC951-FC95-904C-9314-1939DD243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C7540-5B6E-204D-B652-DEF27E7F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E19E3-24E2-1B49-B050-18527759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AED92-B820-FE40-BC7B-00928080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8DA-3E47-7442-9B17-FC7A4249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CA1F6-C016-D341-9483-E65BE3EA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90F0A-4219-E743-BB94-3AC0C834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43E3C-808A-E340-8557-DECCE938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D6D22-DB9F-BD40-9811-CEE2C74C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D8104-B0C5-934B-BB15-A666ECB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7ACD-CB2A-D64F-9BE1-2683724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439-B557-CE41-BE50-689E129A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DDF0-E60A-EE4B-B62D-2F1EF724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6E47E-0F7E-3646-83B2-A9988D22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5EE6-9BF4-1F44-9EDA-0CF56653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C3883-CCD6-AD4F-8D64-B8DA0E8C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7F703-0278-D44A-8E02-8C1C33CD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0C67-9246-F94F-9E76-0039B337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0DF99-708E-A74B-999C-8A98F3CB6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FD46E-F564-BD49-8D8D-37D63052A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FAC16-00BD-3B46-868B-7C73F785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2A5F-CD55-174E-BE49-928F562C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0A4F-FB51-E040-ABD6-27994C9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A3961-0FAE-F741-918D-872DD6E2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C189-141A-AF43-AEAF-9F7C43C5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5824-932B-EB45-ADD8-E4DD34730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3849-0D7F-574A-AFC3-C4BE4AA56FB1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2E37-6F9F-C344-B34A-0D43DAA65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53C9-1C49-054B-8A3F-E26B877B5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2B91B-59A9-F84B-9E59-8FBF1DD0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F803E-7385-634A-8BA3-C11CBF43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6" y="1"/>
            <a:ext cx="93344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D60F6-5647-EC4D-BD66-32239EDD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1" y="986971"/>
            <a:ext cx="11681316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4254C-457D-304D-9810-82D208B7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04" y="0"/>
            <a:ext cx="5407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2019-04-02T10:09:37Z</dcterms:created>
  <dcterms:modified xsi:type="dcterms:W3CDTF">2019-04-02T12:55:22Z</dcterms:modified>
</cp:coreProperties>
</file>