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85" r:id="rId4"/>
    <p:sldMasterId id="2147493475" r:id="rId5"/>
    <p:sldMasterId id="2147493465" r:id="rId6"/>
  </p:sldMasterIdLst>
  <p:notesMasterIdLst>
    <p:notesMasterId r:id="rId28"/>
  </p:notesMasterIdLst>
  <p:sldIdLst>
    <p:sldId id="258" r:id="rId7"/>
    <p:sldId id="260" r:id="rId8"/>
    <p:sldId id="296" r:id="rId9"/>
    <p:sldId id="301" r:id="rId10"/>
    <p:sldId id="300" r:id="rId11"/>
    <p:sldId id="298" r:id="rId12"/>
    <p:sldId id="302" r:id="rId13"/>
    <p:sldId id="262" r:id="rId14"/>
    <p:sldId id="264" r:id="rId15"/>
    <p:sldId id="263" r:id="rId16"/>
    <p:sldId id="304" r:id="rId17"/>
    <p:sldId id="265" r:id="rId18"/>
    <p:sldId id="303" r:id="rId19"/>
    <p:sldId id="295" r:id="rId20"/>
    <p:sldId id="305" r:id="rId21"/>
    <p:sldId id="306" r:id="rId22"/>
    <p:sldId id="307" r:id="rId23"/>
    <p:sldId id="308" r:id="rId24"/>
    <p:sldId id="309" r:id="rId25"/>
    <p:sldId id="271" r:id="rId26"/>
    <p:sldId id="310" r:id="rId2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ohit Borah" initials="LB" lastIdx="1" clrIdx="0">
    <p:extLst>
      <p:ext uri="{19B8F6BF-5375-455C-9EA6-DF929625EA0E}">
        <p15:presenceInfo xmlns:p15="http://schemas.microsoft.com/office/powerpoint/2012/main" userId="S::borahlt@mail.uc.edu::d0be3e35-9a9d-40fd-a3b5-10aa99c1c36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2030"/>
    <a:srgbClr val="D62539"/>
    <a:srgbClr val="BF203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660" autoAdjust="0"/>
    <p:restoredTop sz="91377" autoAdjust="0"/>
  </p:normalViewPr>
  <p:slideViewPr>
    <p:cSldViewPr snapToGrid="0" snapToObjects="1">
      <p:cViewPr varScale="1">
        <p:scale>
          <a:sx n="106" d="100"/>
          <a:sy n="106" d="100"/>
        </p:scale>
        <p:origin x="197" y="72"/>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presProps" Target="presProps.xml"/><Relationship Id="rId8"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dirty="0"/>
              <a:t>Number of Messages by Category</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cnt_spam!$B$1</c:f>
              <c:strCache>
                <c:ptCount val="1"/>
                <c:pt idx="0">
                  <c:v>Count</c:v>
                </c:pt>
              </c:strCache>
            </c:strRef>
          </c:tx>
          <c:spPr>
            <a:solidFill>
              <a:sysClr val="windowText" lastClr="000000">
                <a:lumMod val="50000"/>
                <a:lumOff val="50000"/>
              </a:sysClr>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cnt_spam!$A$2:$A$3</c:f>
              <c:strCache>
                <c:ptCount val="2"/>
                <c:pt idx="0">
                  <c:v>Ham</c:v>
                </c:pt>
                <c:pt idx="1">
                  <c:v>Spam</c:v>
                </c:pt>
              </c:strCache>
            </c:strRef>
          </c:cat>
          <c:val>
            <c:numRef>
              <c:f>cnt_spam!$B$2:$B$3</c:f>
              <c:numCache>
                <c:formatCode>General</c:formatCode>
                <c:ptCount val="2"/>
                <c:pt idx="0">
                  <c:v>4825</c:v>
                </c:pt>
                <c:pt idx="1">
                  <c:v>747</c:v>
                </c:pt>
              </c:numCache>
            </c:numRef>
          </c:val>
          <c:extLst>
            <c:ext xmlns:c16="http://schemas.microsoft.com/office/drawing/2014/chart" uri="{C3380CC4-5D6E-409C-BE32-E72D297353CC}">
              <c16:uniqueId val="{00000000-59B5-4167-8B57-C71FB15C00E7}"/>
            </c:ext>
          </c:extLst>
        </c:ser>
        <c:dLbls>
          <c:showLegendKey val="0"/>
          <c:showVal val="0"/>
          <c:showCatName val="0"/>
          <c:showSerName val="0"/>
          <c:showPercent val="0"/>
          <c:showBubbleSize val="0"/>
        </c:dLbls>
        <c:gapWidth val="219"/>
        <c:overlap val="-27"/>
        <c:axId val="646499776"/>
        <c:axId val="646498528"/>
      </c:barChart>
      <c:catAx>
        <c:axId val="64649977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Category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6498528"/>
        <c:crosses val="autoZero"/>
        <c:auto val="1"/>
        <c:lblAlgn val="ctr"/>
        <c:lblOffset val="100"/>
        <c:noMultiLvlLbl val="0"/>
      </c:catAx>
      <c:valAx>
        <c:axId val="646498528"/>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 Messages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64997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ysClr val="window" lastClr="FFFFFF">
          <a:lumMod val="85000"/>
        </a:sysClr>
      </a:solid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ROC Curve</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df_data_tpr_fpr!$B$1</c:f>
              <c:strCache>
                <c:ptCount val="1"/>
                <c:pt idx="0">
                  <c:v>False Positive Rate</c:v>
                </c:pt>
              </c:strCache>
            </c:strRef>
          </c:tx>
          <c:spPr>
            <a:ln w="19050" cap="rnd">
              <a:noFill/>
              <a:round/>
            </a:ln>
            <a:effectLst/>
          </c:spPr>
          <c:marker>
            <c:symbol val="circle"/>
            <c:size val="5"/>
            <c:spPr>
              <a:solidFill>
                <a:schemeClr val="bg1">
                  <a:lumMod val="50000"/>
                </a:schemeClr>
              </a:solidFill>
              <a:ln w="9525">
                <a:noFill/>
              </a:ln>
              <a:effectLst/>
            </c:spPr>
          </c:marker>
          <c:xVal>
            <c:numRef>
              <c:f>df_data_tpr_fpr!$A$2:$A$1455</c:f>
              <c:numCache>
                <c:formatCode>General</c:formatCode>
                <c:ptCount val="145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4.7169811320754698E-3</c:v>
                </c:pt>
                <c:pt idx="304">
                  <c:v>4.7169811320754698E-3</c:v>
                </c:pt>
                <c:pt idx="305">
                  <c:v>4.7169811320754698E-3</c:v>
                </c:pt>
                <c:pt idx="306">
                  <c:v>4.7169811320754698E-3</c:v>
                </c:pt>
                <c:pt idx="307">
                  <c:v>4.7169811320754698E-3</c:v>
                </c:pt>
                <c:pt idx="308">
                  <c:v>4.7169811320754698E-3</c:v>
                </c:pt>
                <c:pt idx="309">
                  <c:v>4.7169811320754698E-3</c:v>
                </c:pt>
                <c:pt idx="310">
                  <c:v>4.7169811320754698E-3</c:v>
                </c:pt>
                <c:pt idx="311">
                  <c:v>4.7169811320754698E-3</c:v>
                </c:pt>
                <c:pt idx="312">
                  <c:v>4.7169811320754698E-3</c:v>
                </c:pt>
                <c:pt idx="313">
                  <c:v>4.7169811320754698E-3</c:v>
                </c:pt>
                <c:pt idx="314">
                  <c:v>4.7169811320754698E-3</c:v>
                </c:pt>
                <c:pt idx="315">
                  <c:v>4.7169811320754698E-3</c:v>
                </c:pt>
                <c:pt idx="316">
                  <c:v>4.7169811320754698E-3</c:v>
                </c:pt>
                <c:pt idx="317">
                  <c:v>4.7169811320754698E-3</c:v>
                </c:pt>
                <c:pt idx="318">
                  <c:v>4.7169811320754698E-3</c:v>
                </c:pt>
                <c:pt idx="319">
                  <c:v>4.7169811320754698E-3</c:v>
                </c:pt>
                <c:pt idx="320">
                  <c:v>4.7169811320754698E-3</c:v>
                </c:pt>
                <c:pt idx="321">
                  <c:v>4.7169811320754698E-3</c:v>
                </c:pt>
                <c:pt idx="322">
                  <c:v>4.7169811320754698E-3</c:v>
                </c:pt>
                <c:pt idx="323">
                  <c:v>4.7169811320754698E-3</c:v>
                </c:pt>
                <c:pt idx="324">
                  <c:v>4.7169811320754698E-3</c:v>
                </c:pt>
                <c:pt idx="325">
                  <c:v>4.7169811320754698E-3</c:v>
                </c:pt>
                <c:pt idx="326">
                  <c:v>4.7169811320754698E-3</c:v>
                </c:pt>
                <c:pt idx="327">
                  <c:v>4.7169811320754698E-3</c:v>
                </c:pt>
                <c:pt idx="328">
                  <c:v>4.7169811320754698E-3</c:v>
                </c:pt>
                <c:pt idx="329">
                  <c:v>4.7169811320754698E-3</c:v>
                </c:pt>
                <c:pt idx="330">
                  <c:v>4.7169811320754698E-3</c:v>
                </c:pt>
                <c:pt idx="331">
                  <c:v>4.7169811320754698E-3</c:v>
                </c:pt>
                <c:pt idx="332">
                  <c:v>4.7169811320754698E-3</c:v>
                </c:pt>
                <c:pt idx="333">
                  <c:v>4.7169811320754698E-3</c:v>
                </c:pt>
                <c:pt idx="334">
                  <c:v>4.7169811320754698E-3</c:v>
                </c:pt>
                <c:pt idx="335">
                  <c:v>4.7169811320754698E-3</c:v>
                </c:pt>
                <c:pt idx="336">
                  <c:v>4.7169811320754698E-3</c:v>
                </c:pt>
                <c:pt idx="337">
                  <c:v>4.7169811320754698E-3</c:v>
                </c:pt>
                <c:pt idx="338">
                  <c:v>4.7169811320754698E-3</c:v>
                </c:pt>
                <c:pt idx="339">
                  <c:v>4.7169811320754698E-3</c:v>
                </c:pt>
                <c:pt idx="340">
                  <c:v>4.7169811320754698E-3</c:v>
                </c:pt>
                <c:pt idx="341">
                  <c:v>4.7169811320754698E-3</c:v>
                </c:pt>
                <c:pt idx="342">
                  <c:v>4.7169811320754698E-3</c:v>
                </c:pt>
                <c:pt idx="343">
                  <c:v>4.7169811320754698E-3</c:v>
                </c:pt>
                <c:pt idx="344">
                  <c:v>4.7169811320754698E-3</c:v>
                </c:pt>
                <c:pt idx="345">
                  <c:v>4.7169811320754698E-3</c:v>
                </c:pt>
                <c:pt idx="346">
                  <c:v>4.7169811320754698E-3</c:v>
                </c:pt>
                <c:pt idx="347">
                  <c:v>4.7169811320754698E-3</c:v>
                </c:pt>
                <c:pt idx="348">
                  <c:v>4.7169811320754698E-3</c:v>
                </c:pt>
                <c:pt idx="349">
                  <c:v>4.7169811320754698E-3</c:v>
                </c:pt>
                <c:pt idx="350">
                  <c:v>4.7169811320754698E-3</c:v>
                </c:pt>
                <c:pt idx="351">
                  <c:v>4.7169811320754698E-3</c:v>
                </c:pt>
                <c:pt idx="352">
                  <c:v>4.7169811320754698E-3</c:v>
                </c:pt>
                <c:pt idx="353">
                  <c:v>4.7169811320754698E-3</c:v>
                </c:pt>
                <c:pt idx="354">
                  <c:v>4.7169811320754698E-3</c:v>
                </c:pt>
                <c:pt idx="355">
                  <c:v>4.7169811320754698E-3</c:v>
                </c:pt>
                <c:pt idx="356">
                  <c:v>4.7169811320754698E-3</c:v>
                </c:pt>
                <c:pt idx="357">
                  <c:v>4.7169811320754698E-3</c:v>
                </c:pt>
                <c:pt idx="358">
                  <c:v>4.7169811320754698E-3</c:v>
                </c:pt>
                <c:pt idx="359">
                  <c:v>4.7169811320754698E-3</c:v>
                </c:pt>
                <c:pt idx="360">
                  <c:v>4.7169811320754698E-3</c:v>
                </c:pt>
                <c:pt idx="361">
                  <c:v>4.7169811320754698E-3</c:v>
                </c:pt>
                <c:pt idx="362">
                  <c:v>4.7169811320754698E-3</c:v>
                </c:pt>
                <c:pt idx="363">
                  <c:v>4.7169811320754698E-3</c:v>
                </c:pt>
                <c:pt idx="364">
                  <c:v>4.7169811320754698E-3</c:v>
                </c:pt>
                <c:pt idx="365">
                  <c:v>4.7169811320754698E-3</c:v>
                </c:pt>
                <c:pt idx="366">
                  <c:v>4.7169811320754698E-3</c:v>
                </c:pt>
                <c:pt idx="367">
                  <c:v>4.7169811320754698E-3</c:v>
                </c:pt>
                <c:pt idx="368">
                  <c:v>4.7169811320754698E-3</c:v>
                </c:pt>
                <c:pt idx="369">
                  <c:v>4.7169811320754698E-3</c:v>
                </c:pt>
                <c:pt idx="370">
                  <c:v>4.7169811320754698E-3</c:v>
                </c:pt>
                <c:pt idx="371">
                  <c:v>4.7169811320754698E-3</c:v>
                </c:pt>
                <c:pt idx="372">
                  <c:v>4.7169811320754698E-3</c:v>
                </c:pt>
                <c:pt idx="373">
                  <c:v>4.7169811320754698E-3</c:v>
                </c:pt>
                <c:pt idx="374">
                  <c:v>4.7169811320754698E-3</c:v>
                </c:pt>
                <c:pt idx="375">
                  <c:v>4.7169811320754698E-3</c:v>
                </c:pt>
                <c:pt idx="376">
                  <c:v>4.7169811320754698E-3</c:v>
                </c:pt>
                <c:pt idx="377">
                  <c:v>4.7169811320754698E-3</c:v>
                </c:pt>
                <c:pt idx="378">
                  <c:v>4.7169811320754698E-3</c:v>
                </c:pt>
                <c:pt idx="379">
                  <c:v>4.7169811320754698E-3</c:v>
                </c:pt>
                <c:pt idx="380">
                  <c:v>4.7169811320754698E-3</c:v>
                </c:pt>
                <c:pt idx="381">
                  <c:v>4.7169811320754698E-3</c:v>
                </c:pt>
                <c:pt idx="382">
                  <c:v>4.7169811320754698E-3</c:v>
                </c:pt>
                <c:pt idx="383">
                  <c:v>4.7169811320754698E-3</c:v>
                </c:pt>
                <c:pt idx="384">
                  <c:v>4.7169811320754698E-3</c:v>
                </c:pt>
                <c:pt idx="385">
                  <c:v>4.7169811320754698E-3</c:v>
                </c:pt>
                <c:pt idx="386">
                  <c:v>4.7169811320754698E-3</c:v>
                </c:pt>
                <c:pt idx="387">
                  <c:v>4.7169811320754698E-3</c:v>
                </c:pt>
                <c:pt idx="388">
                  <c:v>4.7169811320754698E-3</c:v>
                </c:pt>
                <c:pt idx="389">
                  <c:v>4.7169811320754698E-3</c:v>
                </c:pt>
                <c:pt idx="390">
                  <c:v>4.7169811320754698E-3</c:v>
                </c:pt>
                <c:pt idx="391">
                  <c:v>4.7169811320754698E-3</c:v>
                </c:pt>
                <c:pt idx="392">
                  <c:v>4.7169811320754698E-3</c:v>
                </c:pt>
                <c:pt idx="393">
                  <c:v>4.7169811320754698E-3</c:v>
                </c:pt>
                <c:pt idx="394">
                  <c:v>4.7169811320754698E-3</c:v>
                </c:pt>
                <c:pt idx="395">
                  <c:v>4.7169811320754698E-3</c:v>
                </c:pt>
                <c:pt idx="396">
                  <c:v>4.7169811320754698E-3</c:v>
                </c:pt>
                <c:pt idx="397">
                  <c:v>4.7169811320754698E-3</c:v>
                </c:pt>
                <c:pt idx="398">
                  <c:v>4.7169811320754698E-3</c:v>
                </c:pt>
                <c:pt idx="399">
                  <c:v>4.7169811320754698E-3</c:v>
                </c:pt>
                <c:pt idx="400">
                  <c:v>4.7169811320754698E-3</c:v>
                </c:pt>
                <c:pt idx="401">
                  <c:v>4.7169811320754698E-3</c:v>
                </c:pt>
                <c:pt idx="402">
                  <c:v>4.7169811320754698E-3</c:v>
                </c:pt>
                <c:pt idx="403">
                  <c:v>4.7169811320754698E-3</c:v>
                </c:pt>
                <c:pt idx="404">
                  <c:v>4.7169811320754698E-3</c:v>
                </c:pt>
                <c:pt idx="405">
                  <c:v>4.7169811320754698E-3</c:v>
                </c:pt>
                <c:pt idx="406">
                  <c:v>4.7169811320754698E-3</c:v>
                </c:pt>
                <c:pt idx="407">
                  <c:v>4.7169811320754698E-3</c:v>
                </c:pt>
                <c:pt idx="408">
                  <c:v>4.7169811320754698E-3</c:v>
                </c:pt>
                <c:pt idx="409">
                  <c:v>4.7169811320754698E-3</c:v>
                </c:pt>
                <c:pt idx="410">
                  <c:v>4.7169811320754698E-3</c:v>
                </c:pt>
                <c:pt idx="411">
                  <c:v>4.7169811320754698E-3</c:v>
                </c:pt>
                <c:pt idx="412">
                  <c:v>4.7169811320754698E-3</c:v>
                </c:pt>
                <c:pt idx="413">
                  <c:v>4.7169811320754698E-3</c:v>
                </c:pt>
                <c:pt idx="414">
                  <c:v>4.7169811320754698E-3</c:v>
                </c:pt>
                <c:pt idx="415">
                  <c:v>4.7169811320754698E-3</c:v>
                </c:pt>
                <c:pt idx="416">
                  <c:v>4.7169811320754698E-3</c:v>
                </c:pt>
                <c:pt idx="417">
                  <c:v>4.7169811320754698E-3</c:v>
                </c:pt>
                <c:pt idx="418">
                  <c:v>4.7169811320754698E-3</c:v>
                </c:pt>
                <c:pt idx="419">
                  <c:v>4.7169811320754698E-3</c:v>
                </c:pt>
                <c:pt idx="420">
                  <c:v>4.7169811320754698E-3</c:v>
                </c:pt>
                <c:pt idx="421">
                  <c:v>4.7169811320754698E-3</c:v>
                </c:pt>
                <c:pt idx="422">
                  <c:v>4.7169811320754698E-3</c:v>
                </c:pt>
                <c:pt idx="423">
                  <c:v>4.7169811320754698E-3</c:v>
                </c:pt>
                <c:pt idx="424">
                  <c:v>4.7169811320754698E-3</c:v>
                </c:pt>
                <c:pt idx="425">
                  <c:v>4.7169811320754698E-3</c:v>
                </c:pt>
                <c:pt idx="426">
                  <c:v>4.7169811320754698E-3</c:v>
                </c:pt>
                <c:pt idx="427">
                  <c:v>4.7169811320754698E-3</c:v>
                </c:pt>
                <c:pt idx="428">
                  <c:v>4.7169811320754698E-3</c:v>
                </c:pt>
                <c:pt idx="429">
                  <c:v>4.7169811320754698E-3</c:v>
                </c:pt>
                <c:pt idx="430">
                  <c:v>4.7169811320754698E-3</c:v>
                </c:pt>
                <c:pt idx="431">
                  <c:v>4.7169811320754698E-3</c:v>
                </c:pt>
                <c:pt idx="432">
                  <c:v>4.7169811320754698E-3</c:v>
                </c:pt>
                <c:pt idx="433">
                  <c:v>4.7169811320754698E-3</c:v>
                </c:pt>
                <c:pt idx="434">
                  <c:v>4.7169811320754698E-3</c:v>
                </c:pt>
                <c:pt idx="435">
                  <c:v>4.7169811320754698E-3</c:v>
                </c:pt>
                <c:pt idx="436">
                  <c:v>4.7169811320754698E-3</c:v>
                </c:pt>
                <c:pt idx="437">
                  <c:v>4.7169811320754698E-3</c:v>
                </c:pt>
                <c:pt idx="438">
                  <c:v>4.7169811320754698E-3</c:v>
                </c:pt>
                <c:pt idx="439">
                  <c:v>4.7169811320754698E-3</c:v>
                </c:pt>
                <c:pt idx="440">
                  <c:v>4.7169811320754698E-3</c:v>
                </c:pt>
                <c:pt idx="441">
                  <c:v>4.7169811320754698E-3</c:v>
                </c:pt>
                <c:pt idx="442">
                  <c:v>4.7169811320754698E-3</c:v>
                </c:pt>
                <c:pt idx="443">
                  <c:v>4.7169811320754698E-3</c:v>
                </c:pt>
                <c:pt idx="444">
                  <c:v>4.7169811320754698E-3</c:v>
                </c:pt>
                <c:pt idx="445">
                  <c:v>4.7169811320754698E-3</c:v>
                </c:pt>
                <c:pt idx="446">
                  <c:v>4.7169811320754698E-3</c:v>
                </c:pt>
                <c:pt idx="447">
                  <c:v>4.7169811320754698E-3</c:v>
                </c:pt>
                <c:pt idx="448">
                  <c:v>4.7169811320754698E-3</c:v>
                </c:pt>
                <c:pt idx="449">
                  <c:v>4.7169811320754698E-3</c:v>
                </c:pt>
                <c:pt idx="450">
                  <c:v>4.7169811320754698E-3</c:v>
                </c:pt>
                <c:pt idx="451">
                  <c:v>4.7169811320754698E-3</c:v>
                </c:pt>
                <c:pt idx="452">
                  <c:v>4.7169811320754698E-3</c:v>
                </c:pt>
                <c:pt idx="453">
                  <c:v>4.7169811320754698E-3</c:v>
                </c:pt>
                <c:pt idx="454">
                  <c:v>4.7169811320754698E-3</c:v>
                </c:pt>
                <c:pt idx="455">
                  <c:v>4.7169811320754698E-3</c:v>
                </c:pt>
                <c:pt idx="456">
                  <c:v>9.4339622641509396E-3</c:v>
                </c:pt>
                <c:pt idx="457">
                  <c:v>9.4339622641509396E-3</c:v>
                </c:pt>
                <c:pt idx="458">
                  <c:v>9.4339622641509396E-3</c:v>
                </c:pt>
                <c:pt idx="459">
                  <c:v>9.4339622641509396E-3</c:v>
                </c:pt>
                <c:pt idx="460">
                  <c:v>9.4339622641509396E-3</c:v>
                </c:pt>
                <c:pt idx="461">
                  <c:v>9.4339622641509396E-3</c:v>
                </c:pt>
                <c:pt idx="462">
                  <c:v>9.4339622641509396E-3</c:v>
                </c:pt>
                <c:pt idx="463">
                  <c:v>9.4339622641509396E-3</c:v>
                </c:pt>
                <c:pt idx="464">
                  <c:v>9.4339622641509396E-3</c:v>
                </c:pt>
                <c:pt idx="465">
                  <c:v>9.4339622641509396E-3</c:v>
                </c:pt>
                <c:pt idx="466">
                  <c:v>9.4339622641509396E-3</c:v>
                </c:pt>
                <c:pt idx="467">
                  <c:v>9.4339622641509396E-3</c:v>
                </c:pt>
                <c:pt idx="468">
                  <c:v>9.4339622641509396E-3</c:v>
                </c:pt>
                <c:pt idx="469">
                  <c:v>9.4339622641509396E-3</c:v>
                </c:pt>
                <c:pt idx="470">
                  <c:v>9.4339622641509396E-3</c:v>
                </c:pt>
                <c:pt idx="471">
                  <c:v>9.4339622641509396E-3</c:v>
                </c:pt>
                <c:pt idx="472">
                  <c:v>9.4339622641509396E-3</c:v>
                </c:pt>
                <c:pt idx="473">
                  <c:v>9.4339622641509396E-3</c:v>
                </c:pt>
                <c:pt idx="474">
                  <c:v>9.4339622641509396E-3</c:v>
                </c:pt>
                <c:pt idx="475">
                  <c:v>9.4339622641509396E-3</c:v>
                </c:pt>
                <c:pt idx="476">
                  <c:v>9.4339622641509396E-3</c:v>
                </c:pt>
                <c:pt idx="477">
                  <c:v>9.4339622641509396E-3</c:v>
                </c:pt>
                <c:pt idx="478">
                  <c:v>9.4339622641509396E-3</c:v>
                </c:pt>
                <c:pt idx="479">
                  <c:v>9.4339622641509396E-3</c:v>
                </c:pt>
                <c:pt idx="480">
                  <c:v>9.4339622641509396E-3</c:v>
                </c:pt>
                <c:pt idx="481">
                  <c:v>9.4339622641509396E-3</c:v>
                </c:pt>
                <c:pt idx="482">
                  <c:v>9.4339622641509396E-3</c:v>
                </c:pt>
                <c:pt idx="483">
                  <c:v>9.4339622641509396E-3</c:v>
                </c:pt>
                <c:pt idx="484">
                  <c:v>9.4339622641509396E-3</c:v>
                </c:pt>
                <c:pt idx="485">
                  <c:v>9.4339622641509396E-3</c:v>
                </c:pt>
                <c:pt idx="486">
                  <c:v>9.4339622641509396E-3</c:v>
                </c:pt>
                <c:pt idx="487">
                  <c:v>9.4339622641509396E-3</c:v>
                </c:pt>
                <c:pt idx="488">
                  <c:v>9.4339622641509396E-3</c:v>
                </c:pt>
                <c:pt idx="489">
                  <c:v>9.4339622641509396E-3</c:v>
                </c:pt>
                <c:pt idx="490">
                  <c:v>9.4339622641509396E-3</c:v>
                </c:pt>
                <c:pt idx="491">
                  <c:v>9.4339622641509396E-3</c:v>
                </c:pt>
                <c:pt idx="492">
                  <c:v>9.4339622641509396E-3</c:v>
                </c:pt>
                <c:pt idx="493">
                  <c:v>9.4339622641509396E-3</c:v>
                </c:pt>
                <c:pt idx="494">
                  <c:v>9.4339622641509396E-3</c:v>
                </c:pt>
                <c:pt idx="495">
                  <c:v>9.4339622641509396E-3</c:v>
                </c:pt>
                <c:pt idx="496">
                  <c:v>9.4339622641509396E-3</c:v>
                </c:pt>
                <c:pt idx="497">
                  <c:v>9.4339622641509396E-3</c:v>
                </c:pt>
                <c:pt idx="498">
                  <c:v>9.4339622641509396E-3</c:v>
                </c:pt>
                <c:pt idx="499">
                  <c:v>9.4339622641509396E-3</c:v>
                </c:pt>
                <c:pt idx="500">
                  <c:v>9.4339622641509396E-3</c:v>
                </c:pt>
                <c:pt idx="501">
                  <c:v>9.4339622641509396E-3</c:v>
                </c:pt>
                <c:pt idx="502">
                  <c:v>9.4339622641509396E-3</c:v>
                </c:pt>
                <c:pt idx="503">
                  <c:v>9.4339622641509396E-3</c:v>
                </c:pt>
                <c:pt idx="504">
                  <c:v>9.4339622641509396E-3</c:v>
                </c:pt>
                <c:pt idx="505">
                  <c:v>9.4339622641509396E-3</c:v>
                </c:pt>
                <c:pt idx="506">
                  <c:v>9.4339622641509396E-3</c:v>
                </c:pt>
                <c:pt idx="507">
                  <c:v>9.4339622641509396E-3</c:v>
                </c:pt>
                <c:pt idx="508">
                  <c:v>9.4339622641509396E-3</c:v>
                </c:pt>
                <c:pt idx="509">
                  <c:v>9.4339622641509396E-3</c:v>
                </c:pt>
                <c:pt idx="510">
                  <c:v>9.4339622641509396E-3</c:v>
                </c:pt>
                <c:pt idx="511">
                  <c:v>9.4339622641509396E-3</c:v>
                </c:pt>
                <c:pt idx="512">
                  <c:v>9.4339622641509396E-3</c:v>
                </c:pt>
                <c:pt idx="513">
                  <c:v>9.4339622641509396E-3</c:v>
                </c:pt>
                <c:pt idx="514">
                  <c:v>9.4339622641509396E-3</c:v>
                </c:pt>
                <c:pt idx="515">
                  <c:v>9.4339622641509396E-3</c:v>
                </c:pt>
                <c:pt idx="516">
                  <c:v>9.4339622641509396E-3</c:v>
                </c:pt>
                <c:pt idx="517">
                  <c:v>9.4339622641509396E-3</c:v>
                </c:pt>
                <c:pt idx="518">
                  <c:v>9.4339622641509396E-3</c:v>
                </c:pt>
                <c:pt idx="519">
                  <c:v>9.4339622641509396E-3</c:v>
                </c:pt>
                <c:pt idx="520">
                  <c:v>9.4339622641509396E-3</c:v>
                </c:pt>
                <c:pt idx="521">
                  <c:v>9.4339622641509396E-3</c:v>
                </c:pt>
                <c:pt idx="522">
                  <c:v>9.4339622641509396E-3</c:v>
                </c:pt>
                <c:pt idx="523">
                  <c:v>9.4339622641509396E-3</c:v>
                </c:pt>
                <c:pt idx="524">
                  <c:v>9.4339622641509396E-3</c:v>
                </c:pt>
                <c:pt idx="525">
                  <c:v>9.4339622641509396E-3</c:v>
                </c:pt>
                <c:pt idx="526">
                  <c:v>9.4339622641509396E-3</c:v>
                </c:pt>
                <c:pt idx="527">
                  <c:v>9.4339622641509396E-3</c:v>
                </c:pt>
                <c:pt idx="528">
                  <c:v>9.4339622641509396E-3</c:v>
                </c:pt>
                <c:pt idx="529">
                  <c:v>9.4339622641509396E-3</c:v>
                </c:pt>
                <c:pt idx="530">
                  <c:v>9.4339622641509396E-3</c:v>
                </c:pt>
                <c:pt idx="531">
                  <c:v>9.4339622641509396E-3</c:v>
                </c:pt>
                <c:pt idx="532">
                  <c:v>9.4339622641509396E-3</c:v>
                </c:pt>
                <c:pt idx="533">
                  <c:v>9.4339622641509396E-3</c:v>
                </c:pt>
                <c:pt idx="534">
                  <c:v>9.4339622641509396E-3</c:v>
                </c:pt>
                <c:pt idx="535">
                  <c:v>9.4339622641509396E-3</c:v>
                </c:pt>
                <c:pt idx="536">
                  <c:v>9.4339622641509396E-3</c:v>
                </c:pt>
                <c:pt idx="537">
                  <c:v>9.4339622641509396E-3</c:v>
                </c:pt>
                <c:pt idx="538">
                  <c:v>9.4339622641509396E-3</c:v>
                </c:pt>
                <c:pt idx="539">
                  <c:v>9.4339622641509396E-3</c:v>
                </c:pt>
                <c:pt idx="540">
                  <c:v>9.4339622641509396E-3</c:v>
                </c:pt>
                <c:pt idx="541">
                  <c:v>9.4339622641509396E-3</c:v>
                </c:pt>
                <c:pt idx="542">
                  <c:v>9.4339622641509396E-3</c:v>
                </c:pt>
                <c:pt idx="543">
                  <c:v>9.4339622641509396E-3</c:v>
                </c:pt>
                <c:pt idx="544">
                  <c:v>9.4339622641509396E-3</c:v>
                </c:pt>
                <c:pt idx="545">
                  <c:v>9.4339622641509396E-3</c:v>
                </c:pt>
                <c:pt idx="546">
                  <c:v>9.4339622641509396E-3</c:v>
                </c:pt>
                <c:pt idx="547">
                  <c:v>9.4339622641509396E-3</c:v>
                </c:pt>
                <c:pt idx="548">
                  <c:v>9.4339622641509396E-3</c:v>
                </c:pt>
                <c:pt idx="549">
                  <c:v>9.4339622641509396E-3</c:v>
                </c:pt>
                <c:pt idx="550">
                  <c:v>9.4339622641509396E-3</c:v>
                </c:pt>
                <c:pt idx="551">
                  <c:v>9.4339622641509396E-3</c:v>
                </c:pt>
                <c:pt idx="552">
                  <c:v>9.4339622641509396E-3</c:v>
                </c:pt>
                <c:pt idx="553">
                  <c:v>9.4339622641509396E-3</c:v>
                </c:pt>
                <c:pt idx="554">
                  <c:v>9.4339622641509396E-3</c:v>
                </c:pt>
                <c:pt idx="555">
                  <c:v>9.4339622641509396E-3</c:v>
                </c:pt>
                <c:pt idx="556">
                  <c:v>9.4339622641509396E-3</c:v>
                </c:pt>
                <c:pt idx="557">
                  <c:v>9.4339622641509396E-3</c:v>
                </c:pt>
                <c:pt idx="558">
                  <c:v>9.4339622641509396E-3</c:v>
                </c:pt>
                <c:pt idx="559">
                  <c:v>9.4339622641509396E-3</c:v>
                </c:pt>
                <c:pt idx="560">
                  <c:v>9.4339622641509396E-3</c:v>
                </c:pt>
                <c:pt idx="561">
                  <c:v>9.4339622641509396E-3</c:v>
                </c:pt>
                <c:pt idx="562">
                  <c:v>9.4339622641509396E-3</c:v>
                </c:pt>
                <c:pt idx="563">
                  <c:v>9.4339622641509396E-3</c:v>
                </c:pt>
                <c:pt idx="564">
                  <c:v>9.4339622641509396E-3</c:v>
                </c:pt>
                <c:pt idx="565">
                  <c:v>9.4339622641509396E-3</c:v>
                </c:pt>
                <c:pt idx="566">
                  <c:v>9.4339622641509396E-3</c:v>
                </c:pt>
                <c:pt idx="567">
                  <c:v>9.4339622641509396E-3</c:v>
                </c:pt>
                <c:pt idx="568">
                  <c:v>9.4339622641509396E-3</c:v>
                </c:pt>
                <c:pt idx="569">
                  <c:v>9.4339622641509396E-3</c:v>
                </c:pt>
                <c:pt idx="570">
                  <c:v>9.4339622641509396E-3</c:v>
                </c:pt>
                <c:pt idx="571">
                  <c:v>9.4339622641509396E-3</c:v>
                </c:pt>
                <c:pt idx="572">
                  <c:v>9.4339622641509396E-3</c:v>
                </c:pt>
                <c:pt idx="573">
                  <c:v>9.4339622641509396E-3</c:v>
                </c:pt>
                <c:pt idx="574">
                  <c:v>9.4339622641509396E-3</c:v>
                </c:pt>
                <c:pt idx="575">
                  <c:v>9.4339622641509396E-3</c:v>
                </c:pt>
                <c:pt idx="576">
                  <c:v>9.4339622641509396E-3</c:v>
                </c:pt>
                <c:pt idx="577">
                  <c:v>9.4339622641509396E-3</c:v>
                </c:pt>
                <c:pt idx="578">
                  <c:v>9.4339622641509396E-3</c:v>
                </c:pt>
                <c:pt idx="579">
                  <c:v>9.4339622641509396E-3</c:v>
                </c:pt>
                <c:pt idx="580">
                  <c:v>9.4339622641509396E-3</c:v>
                </c:pt>
                <c:pt idx="581">
                  <c:v>9.4339622641509396E-3</c:v>
                </c:pt>
                <c:pt idx="582">
                  <c:v>9.4339622641509396E-3</c:v>
                </c:pt>
                <c:pt idx="583">
                  <c:v>9.4339622641509396E-3</c:v>
                </c:pt>
                <c:pt idx="584">
                  <c:v>9.4339622641509396E-3</c:v>
                </c:pt>
                <c:pt idx="585">
                  <c:v>9.4339622641509396E-3</c:v>
                </c:pt>
                <c:pt idx="586">
                  <c:v>9.4339622641509396E-3</c:v>
                </c:pt>
                <c:pt idx="587">
                  <c:v>9.4339622641509396E-3</c:v>
                </c:pt>
                <c:pt idx="588">
                  <c:v>9.4339622641509396E-3</c:v>
                </c:pt>
                <c:pt idx="589">
                  <c:v>9.4339622641509396E-3</c:v>
                </c:pt>
                <c:pt idx="590">
                  <c:v>9.4339622641509396E-3</c:v>
                </c:pt>
                <c:pt idx="591">
                  <c:v>9.4339622641509396E-3</c:v>
                </c:pt>
                <c:pt idx="592">
                  <c:v>9.4339622641509396E-3</c:v>
                </c:pt>
                <c:pt idx="593">
                  <c:v>9.4339622641509396E-3</c:v>
                </c:pt>
                <c:pt idx="594">
                  <c:v>9.4339622641509396E-3</c:v>
                </c:pt>
                <c:pt idx="595">
                  <c:v>9.4339622641509396E-3</c:v>
                </c:pt>
                <c:pt idx="596">
                  <c:v>9.4339622641509396E-3</c:v>
                </c:pt>
                <c:pt idx="597">
                  <c:v>9.4339622641509396E-3</c:v>
                </c:pt>
                <c:pt idx="598">
                  <c:v>9.4339622641509396E-3</c:v>
                </c:pt>
                <c:pt idx="599">
                  <c:v>9.4339622641509396E-3</c:v>
                </c:pt>
                <c:pt idx="600">
                  <c:v>9.4339622641509396E-3</c:v>
                </c:pt>
                <c:pt idx="601">
                  <c:v>9.4339622641509396E-3</c:v>
                </c:pt>
                <c:pt idx="602">
                  <c:v>9.4339622641509396E-3</c:v>
                </c:pt>
                <c:pt idx="603">
                  <c:v>9.4339622641509396E-3</c:v>
                </c:pt>
                <c:pt idx="604">
                  <c:v>9.4339622641509396E-3</c:v>
                </c:pt>
                <c:pt idx="605">
                  <c:v>9.4339622641509396E-3</c:v>
                </c:pt>
                <c:pt idx="606">
                  <c:v>9.4339622641509396E-3</c:v>
                </c:pt>
                <c:pt idx="607">
                  <c:v>9.4339622641509396E-3</c:v>
                </c:pt>
                <c:pt idx="608">
                  <c:v>9.4339622641509396E-3</c:v>
                </c:pt>
                <c:pt idx="609">
                  <c:v>9.4339622641509396E-3</c:v>
                </c:pt>
                <c:pt idx="610">
                  <c:v>9.4339622641509396E-3</c:v>
                </c:pt>
                <c:pt idx="611">
                  <c:v>9.4339622641509396E-3</c:v>
                </c:pt>
                <c:pt idx="612">
                  <c:v>9.4339622641509396E-3</c:v>
                </c:pt>
                <c:pt idx="613">
                  <c:v>9.4339622641509396E-3</c:v>
                </c:pt>
                <c:pt idx="614">
                  <c:v>9.4339622641509396E-3</c:v>
                </c:pt>
                <c:pt idx="615">
                  <c:v>9.4339622641509396E-3</c:v>
                </c:pt>
                <c:pt idx="616">
                  <c:v>9.4339622641509396E-3</c:v>
                </c:pt>
                <c:pt idx="617">
                  <c:v>9.4339622641509396E-3</c:v>
                </c:pt>
                <c:pt idx="618">
                  <c:v>9.4339622641509396E-3</c:v>
                </c:pt>
                <c:pt idx="619">
                  <c:v>9.4339622641509396E-3</c:v>
                </c:pt>
                <c:pt idx="620">
                  <c:v>9.4339622641509396E-3</c:v>
                </c:pt>
                <c:pt idx="621">
                  <c:v>9.4339622641509396E-3</c:v>
                </c:pt>
                <c:pt idx="622">
                  <c:v>9.4339622641509396E-3</c:v>
                </c:pt>
                <c:pt idx="623">
                  <c:v>9.4339622641509396E-3</c:v>
                </c:pt>
                <c:pt idx="624">
                  <c:v>9.4339622641509396E-3</c:v>
                </c:pt>
                <c:pt idx="625">
                  <c:v>9.4339622641509396E-3</c:v>
                </c:pt>
                <c:pt idx="626">
                  <c:v>9.4339622641509396E-3</c:v>
                </c:pt>
                <c:pt idx="627">
                  <c:v>9.4339622641509396E-3</c:v>
                </c:pt>
                <c:pt idx="628">
                  <c:v>9.4339622641509396E-3</c:v>
                </c:pt>
                <c:pt idx="629">
                  <c:v>9.4339622641509396E-3</c:v>
                </c:pt>
                <c:pt idx="630">
                  <c:v>9.4339622641509396E-3</c:v>
                </c:pt>
                <c:pt idx="631">
                  <c:v>9.4339622641509396E-3</c:v>
                </c:pt>
                <c:pt idx="632">
                  <c:v>9.4339622641509396E-3</c:v>
                </c:pt>
                <c:pt idx="633">
                  <c:v>9.4339622641509396E-3</c:v>
                </c:pt>
                <c:pt idx="634">
                  <c:v>9.4339622641509396E-3</c:v>
                </c:pt>
                <c:pt idx="635">
                  <c:v>9.4339622641509396E-3</c:v>
                </c:pt>
                <c:pt idx="636">
                  <c:v>9.4339622641509396E-3</c:v>
                </c:pt>
                <c:pt idx="637">
                  <c:v>9.4339622641509396E-3</c:v>
                </c:pt>
                <c:pt idx="638">
                  <c:v>9.4339622641509396E-3</c:v>
                </c:pt>
                <c:pt idx="639">
                  <c:v>9.4339622641509396E-3</c:v>
                </c:pt>
                <c:pt idx="640">
                  <c:v>9.4339622641509396E-3</c:v>
                </c:pt>
                <c:pt idx="641">
                  <c:v>9.4339622641509396E-3</c:v>
                </c:pt>
                <c:pt idx="642">
                  <c:v>9.4339622641509396E-3</c:v>
                </c:pt>
                <c:pt idx="643">
                  <c:v>9.4339622641509396E-3</c:v>
                </c:pt>
                <c:pt idx="644">
                  <c:v>9.4339622641509396E-3</c:v>
                </c:pt>
                <c:pt idx="645">
                  <c:v>9.4339622641509396E-3</c:v>
                </c:pt>
                <c:pt idx="646">
                  <c:v>9.4339622641509396E-3</c:v>
                </c:pt>
                <c:pt idx="647">
                  <c:v>9.4339622641509396E-3</c:v>
                </c:pt>
                <c:pt idx="648">
                  <c:v>9.4339622641509396E-3</c:v>
                </c:pt>
                <c:pt idx="649">
                  <c:v>9.4339622641509396E-3</c:v>
                </c:pt>
                <c:pt idx="650">
                  <c:v>9.4339622641509396E-3</c:v>
                </c:pt>
                <c:pt idx="651">
                  <c:v>9.4339622641509396E-3</c:v>
                </c:pt>
                <c:pt idx="652">
                  <c:v>9.4339622641509396E-3</c:v>
                </c:pt>
                <c:pt idx="653">
                  <c:v>9.4339622641509396E-3</c:v>
                </c:pt>
                <c:pt idx="654">
                  <c:v>9.4339622641509396E-3</c:v>
                </c:pt>
                <c:pt idx="655">
                  <c:v>9.4339622641509396E-3</c:v>
                </c:pt>
                <c:pt idx="656">
                  <c:v>9.4339622641509396E-3</c:v>
                </c:pt>
                <c:pt idx="657">
                  <c:v>9.4339622641509396E-3</c:v>
                </c:pt>
                <c:pt idx="658">
                  <c:v>9.4339622641509396E-3</c:v>
                </c:pt>
                <c:pt idx="659">
                  <c:v>9.4339622641509396E-3</c:v>
                </c:pt>
                <c:pt idx="660">
                  <c:v>9.4339622641509396E-3</c:v>
                </c:pt>
                <c:pt idx="661">
                  <c:v>9.4339622641509396E-3</c:v>
                </c:pt>
                <c:pt idx="662">
                  <c:v>9.4339622641509396E-3</c:v>
                </c:pt>
                <c:pt idx="663">
                  <c:v>9.4339622641509396E-3</c:v>
                </c:pt>
                <c:pt idx="664">
                  <c:v>9.4339622641509396E-3</c:v>
                </c:pt>
                <c:pt idx="665">
                  <c:v>9.4339622641509396E-3</c:v>
                </c:pt>
                <c:pt idx="666">
                  <c:v>9.4339622641509396E-3</c:v>
                </c:pt>
                <c:pt idx="667">
                  <c:v>9.4339622641509396E-3</c:v>
                </c:pt>
                <c:pt idx="668">
                  <c:v>9.4339622641509396E-3</c:v>
                </c:pt>
                <c:pt idx="669">
                  <c:v>9.4339622641509396E-3</c:v>
                </c:pt>
                <c:pt idx="670">
                  <c:v>9.4339622641509396E-3</c:v>
                </c:pt>
                <c:pt idx="671">
                  <c:v>9.4339622641509396E-3</c:v>
                </c:pt>
                <c:pt idx="672">
                  <c:v>9.4339622641509396E-3</c:v>
                </c:pt>
                <c:pt idx="673">
                  <c:v>9.4339622641509396E-3</c:v>
                </c:pt>
                <c:pt idx="674">
                  <c:v>9.4339622641509396E-3</c:v>
                </c:pt>
                <c:pt idx="675">
                  <c:v>9.4339622641509396E-3</c:v>
                </c:pt>
                <c:pt idx="676">
                  <c:v>9.4339622641509396E-3</c:v>
                </c:pt>
                <c:pt idx="677">
                  <c:v>9.4339622641509396E-3</c:v>
                </c:pt>
                <c:pt idx="678">
                  <c:v>9.4339622641509396E-3</c:v>
                </c:pt>
                <c:pt idx="679">
                  <c:v>9.4339622641509396E-3</c:v>
                </c:pt>
                <c:pt idx="680">
                  <c:v>9.4339622641509396E-3</c:v>
                </c:pt>
                <c:pt idx="681">
                  <c:v>9.4339622641509396E-3</c:v>
                </c:pt>
                <c:pt idx="682">
                  <c:v>9.4339622641509396E-3</c:v>
                </c:pt>
                <c:pt idx="683">
                  <c:v>9.4339622641509396E-3</c:v>
                </c:pt>
                <c:pt idx="684">
                  <c:v>9.4339622641509396E-3</c:v>
                </c:pt>
                <c:pt idx="685">
                  <c:v>9.4339622641509396E-3</c:v>
                </c:pt>
                <c:pt idx="686">
                  <c:v>9.4339622641509396E-3</c:v>
                </c:pt>
                <c:pt idx="687">
                  <c:v>9.4339622641509396E-3</c:v>
                </c:pt>
                <c:pt idx="688">
                  <c:v>9.4339622641509396E-3</c:v>
                </c:pt>
                <c:pt idx="689">
                  <c:v>9.4339622641509396E-3</c:v>
                </c:pt>
                <c:pt idx="690">
                  <c:v>9.4339622641509396E-3</c:v>
                </c:pt>
                <c:pt idx="691">
                  <c:v>9.4339622641509396E-3</c:v>
                </c:pt>
                <c:pt idx="692">
                  <c:v>9.4339622641509396E-3</c:v>
                </c:pt>
                <c:pt idx="693">
                  <c:v>9.4339622641509396E-3</c:v>
                </c:pt>
                <c:pt idx="694">
                  <c:v>9.4339622641509396E-3</c:v>
                </c:pt>
                <c:pt idx="695">
                  <c:v>9.4339622641509396E-3</c:v>
                </c:pt>
                <c:pt idx="696">
                  <c:v>9.4339622641509396E-3</c:v>
                </c:pt>
                <c:pt idx="697">
                  <c:v>9.4339622641509396E-3</c:v>
                </c:pt>
                <c:pt idx="698">
                  <c:v>9.4339622641509396E-3</c:v>
                </c:pt>
                <c:pt idx="699">
                  <c:v>9.4339622641509396E-3</c:v>
                </c:pt>
                <c:pt idx="700">
                  <c:v>9.4339622641509396E-3</c:v>
                </c:pt>
                <c:pt idx="701">
                  <c:v>9.4339622641509396E-3</c:v>
                </c:pt>
                <c:pt idx="702">
                  <c:v>9.4339622641509396E-3</c:v>
                </c:pt>
                <c:pt idx="703">
                  <c:v>9.4339622641509396E-3</c:v>
                </c:pt>
                <c:pt idx="704">
                  <c:v>9.4339622641509396E-3</c:v>
                </c:pt>
                <c:pt idx="705">
                  <c:v>9.4339622641509396E-3</c:v>
                </c:pt>
                <c:pt idx="706">
                  <c:v>9.4339622641509396E-3</c:v>
                </c:pt>
                <c:pt idx="707">
                  <c:v>9.4339622641509396E-3</c:v>
                </c:pt>
                <c:pt idx="708">
                  <c:v>9.4339622641509396E-3</c:v>
                </c:pt>
                <c:pt idx="709">
                  <c:v>9.4339622641509396E-3</c:v>
                </c:pt>
                <c:pt idx="710">
                  <c:v>9.4339622641509396E-3</c:v>
                </c:pt>
                <c:pt idx="711">
                  <c:v>9.4339622641509396E-3</c:v>
                </c:pt>
                <c:pt idx="712">
                  <c:v>9.4339622641509396E-3</c:v>
                </c:pt>
                <c:pt idx="713">
                  <c:v>9.4339622641509396E-3</c:v>
                </c:pt>
                <c:pt idx="714">
                  <c:v>9.4339622641509396E-3</c:v>
                </c:pt>
                <c:pt idx="715">
                  <c:v>9.4339622641509396E-3</c:v>
                </c:pt>
                <c:pt idx="716">
                  <c:v>9.4339622641509396E-3</c:v>
                </c:pt>
                <c:pt idx="717">
                  <c:v>9.4339622641509396E-3</c:v>
                </c:pt>
                <c:pt idx="718">
                  <c:v>9.4339622641509396E-3</c:v>
                </c:pt>
                <c:pt idx="719">
                  <c:v>9.4339622641509396E-3</c:v>
                </c:pt>
                <c:pt idx="720">
                  <c:v>9.4339622641509396E-3</c:v>
                </c:pt>
                <c:pt idx="721">
                  <c:v>9.4339622641509396E-3</c:v>
                </c:pt>
                <c:pt idx="722">
                  <c:v>9.4339622641509396E-3</c:v>
                </c:pt>
                <c:pt idx="723">
                  <c:v>9.4339622641509396E-3</c:v>
                </c:pt>
                <c:pt idx="724">
                  <c:v>9.4339622641509396E-3</c:v>
                </c:pt>
                <c:pt idx="725">
                  <c:v>9.4339622641509396E-3</c:v>
                </c:pt>
                <c:pt idx="726">
                  <c:v>9.4339622641509396E-3</c:v>
                </c:pt>
                <c:pt idx="727">
                  <c:v>9.4339622641509396E-3</c:v>
                </c:pt>
                <c:pt idx="728">
                  <c:v>9.4339622641509396E-3</c:v>
                </c:pt>
                <c:pt idx="729">
                  <c:v>9.4339622641509396E-3</c:v>
                </c:pt>
                <c:pt idx="730">
                  <c:v>9.4339622641509396E-3</c:v>
                </c:pt>
                <c:pt idx="731">
                  <c:v>9.4339622641509396E-3</c:v>
                </c:pt>
                <c:pt idx="732">
                  <c:v>9.4339622641509396E-3</c:v>
                </c:pt>
                <c:pt idx="733">
                  <c:v>9.4339622641509396E-3</c:v>
                </c:pt>
                <c:pt idx="734">
                  <c:v>9.4339622641509396E-3</c:v>
                </c:pt>
                <c:pt idx="735">
                  <c:v>9.4339622641509396E-3</c:v>
                </c:pt>
                <c:pt idx="736">
                  <c:v>9.4339622641509396E-3</c:v>
                </c:pt>
                <c:pt idx="737">
                  <c:v>9.4339622641509396E-3</c:v>
                </c:pt>
                <c:pt idx="738">
                  <c:v>9.4339622641509396E-3</c:v>
                </c:pt>
                <c:pt idx="739">
                  <c:v>9.4339622641509396E-3</c:v>
                </c:pt>
                <c:pt idx="740">
                  <c:v>9.4339622641509396E-3</c:v>
                </c:pt>
                <c:pt idx="741">
                  <c:v>9.4339622641509396E-3</c:v>
                </c:pt>
                <c:pt idx="742">
                  <c:v>9.4339622641509396E-3</c:v>
                </c:pt>
                <c:pt idx="743">
                  <c:v>9.4339622641509396E-3</c:v>
                </c:pt>
                <c:pt idx="744">
                  <c:v>9.4339622641509396E-3</c:v>
                </c:pt>
                <c:pt idx="745">
                  <c:v>9.4339622641509396E-3</c:v>
                </c:pt>
                <c:pt idx="746">
                  <c:v>9.4339622641509396E-3</c:v>
                </c:pt>
                <c:pt idx="747">
                  <c:v>9.4339622641509396E-3</c:v>
                </c:pt>
                <c:pt idx="748">
                  <c:v>9.4339622641509396E-3</c:v>
                </c:pt>
                <c:pt idx="749">
                  <c:v>9.4339622641509396E-3</c:v>
                </c:pt>
                <c:pt idx="750">
                  <c:v>9.4339622641509396E-3</c:v>
                </c:pt>
                <c:pt idx="751">
                  <c:v>9.4339622641509396E-3</c:v>
                </c:pt>
                <c:pt idx="752">
                  <c:v>9.4339622641509396E-3</c:v>
                </c:pt>
                <c:pt idx="753">
                  <c:v>9.4339622641509396E-3</c:v>
                </c:pt>
                <c:pt idx="754">
                  <c:v>9.4339622641509396E-3</c:v>
                </c:pt>
                <c:pt idx="755">
                  <c:v>9.4339622641509396E-3</c:v>
                </c:pt>
                <c:pt idx="756">
                  <c:v>9.4339622641509396E-3</c:v>
                </c:pt>
                <c:pt idx="757">
                  <c:v>9.4339622641509396E-3</c:v>
                </c:pt>
                <c:pt idx="758">
                  <c:v>9.4339622641509396E-3</c:v>
                </c:pt>
                <c:pt idx="759">
                  <c:v>9.4339622641509396E-3</c:v>
                </c:pt>
                <c:pt idx="760">
                  <c:v>9.4339622641509396E-3</c:v>
                </c:pt>
                <c:pt idx="761">
                  <c:v>9.4339622641509396E-3</c:v>
                </c:pt>
                <c:pt idx="762">
                  <c:v>9.4339622641509396E-3</c:v>
                </c:pt>
                <c:pt idx="763">
                  <c:v>9.4339622641509396E-3</c:v>
                </c:pt>
                <c:pt idx="764">
                  <c:v>9.4339622641509396E-3</c:v>
                </c:pt>
                <c:pt idx="765">
                  <c:v>9.4339622641509396E-3</c:v>
                </c:pt>
                <c:pt idx="766">
                  <c:v>9.4339622641509396E-3</c:v>
                </c:pt>
                <c:pt idx="767">
                  <c:v>9.4339622641509396E-3</c:v>
                </c:pt>
                <c:pt idx="768">
                  <c:v>9.4339622641509396E-3</c:v>
                </c:pt>
                <c:pt idx="769">
                  <c:v>9.4339622641509396E-3</c:v>
                </c:pt>
                <c:pt idx="770">
                  <c:v>9.4339622641509396E-3</c:v>
                </c:pt>
                <c:pt idx="771">
                  <c:v>9.4339622641509396E-3</c:v>
                </c:pt>
                <c:pt idx="772">
                  <c:v>9.4339622641509396E-3</c:v>
                </c:pt>
                <c:pt idx="773">
                  <c:v>9.4339622641509396E-3</c:v>
                </c:pt>
                <c:pt idx="774">
                  <c:v>9.4339622641509396E-3</c:v>
                </c:pt>
                <c:pt idx="775">
                  <c:v>9.4339622641509396E-3</c:v>
                </c:pt>
                <c:pt idx="776">
                  <c:v>9.4339622641509396E-3</c:v>
                </c:pt>
                <c:pt idx="777">
                  <c:v>9.4339622641509396E-3</c:v>
                </c:pt>
                <c:pt idx="778">
                  <c:v>9.4339622641509396E-3</c:v>
                </c:pt>
                <c:pt idx="779">
                  <c:v>9.4339622641509396E-3</c:v>
                </c:pt>
                <c:pt idx="780">
                  <c:v>9.4339622641509396E-3</c:v>
                </c:pt>
                <c:pt idx="781">
                  <c:v>9.4339622641509396E-3</c:v>
                </c:pt>
                <c:pt idx="782">
                  <c:v>9.4339622641509396E-3</c:v>
                </c:pt>
                <c:pt idx="783">
                  <c:v>9.4339622641509396E-3</c:v>
                </c:pt>
                <c:pt idx="784">
                  <c:v>9.4339622641509396E-3</c:v>
                </c:pt>
                <c:pt idx="785">
                  <c:v>9.4339622641509396E-3</c:v>
                </c:pt>
                <c:pt idx="786">
                  <c:v>9.4339622641509396E-3</c:v>
                </c:pt>
                <c:pt idx="787">
                  <c:v>9.4339622641509396E-3</c:v>
                </c:pt>
                <c:pt idx="788">
                  <c:v>9.4339622641509396E-3</c:v>
                </c:pt>
                <c:pt idx="789">
                  <c:v>9.4339622641509396E-3</c:v>
                </c:pt>
                <c:pt idx="790">
                  <c:v>9.4339622641509396E-3</c:v>
                </c:pt>
                <c:pt idx="791">
                  <c:v>9.4339622641509396E-3</c:v>
                </c:pt>
                <c:pt idx="792">
                  <c:v>9.4339622641509396E-3</c:v>
                </c:pt>
                <c:pt idx="793">
                  <c:v>9.4339622641509396E-3</c:v>
                </c:pt>
                <c:pt idx="794">
                  <c:v>9.4339622641509396E-3</c:v>
                </c:pt>
                <c:pt idx="795">
                  <c:v>9.4339622641509396E-3</c:v>
                </c:pt>
                <c:pt idx="796">
                  <c:v>9.4339622641509396E-3</c:v>
                </c:pt>
                <c:pt idx="797">
                  <c:v>9.4339622641509396E-3</c:v>
                </c:pt>
                <c:pt idx="798">
                  <c:v>9.4339622641509396E-3</c:v>
                </c:pt>
                <c:pt idx="799">
                  <c:v>9.4339622641509396E-3</c:v>
                </c:pt>
                <c:pt idx="800">
                  <c:v>9.4339622641509396E-3</c:v>
                </c:pt>
                <c:pt idx="801">
                  <c:v>9.4339622641509396E-3</c:v>
                </c:pt>
                <c:pt idx="802">
                  <c:v>9.4339622641509396E-3</c:v>
                </c:pt>
                <c:pt idx="803">
                  <c:v>9.4339622641509396E-3</c:v>
                </c:pt>
                <c:pt idx="804">
                  <c:v>9.4339622641509396E-3</c:v>
                </c:pt>
                <c:pt idx="805">
                  <c:v>9.4339622641509396E-3</c:v>
                </c:pt>
                <c:pt idx="806">
                  <c:v>9.4339622641509396E-3</c:v>
                </c:pt>
                <c:pt idx="807">
                  <c:v>9.4339622641509396E-3</c:v>
                </c:pt>
                <c:pt idx="808">
                  <c:v>9.4339622641509396E-3</c:v>
                </c:pt>
                <c:pt idx="809">
                  <c:v>9.4339622641509396E-3</c:v>
                </c:pt>
                <c:pt idx="810">
                  <c:v>9.4339622641509396E-3</c:v>
                </c:pt>
                <c:pt idx="811">
                  <c:v>9.4339622641509396E-3</c:v>
                </c:pt>
                <c:pt idx="812">
                  <c:v>9.4339622641509396E-3</c:v>
                </c:pt>
                <c:pt idx="813">
                  <c:v>9.4339622641509396E-3</c:v>
                </c:pt>
                <c:pt idx="814">
                  <c:v>9.4339622641509396E-3</c:v>
                </c:pt>
                <c:pt idx="815">
                  <c:v>9.4339622641509396E-3</c:v>
                </c:pt>
                <c:pt idx="816">
                  <c:v>9.4339622641509396E-3</c:v>
                </c:pt>
                <c:pt idx="817">
                  <c:v>9.4339622641509396E-3</c:v>
                </c:pt>
                <c:pt idx="818">
                  <c:v>9.4339622641509396E-3</c:v>
                </c:pt>
                <c:pt idx="819">
                  <c:v>9.4339622641509396E-3</c:v>
                </c:pt>
                <c:pt idx="820">
                  <c:v>9.4339622641509396E-3</c:v>
                </c:pt>
                <c:pt idx="821">
                  <c:v>9.4339622641509396E-3</c:v>
                </c:pt>
                <c:pt idx="822">
                  <c:v>9.4339622641509396E-3</c:v>
                </c:pt>
                <c:pt idx="823">
                  <c:v>9.4339622641509396E-3</c:v>
                </c:pt>
                <c:pt idx="824">
                  <c:v>9.4339622641509396E-3</c:v>
                </c:pt>
                <c:pt idx="825">
                  <c:v>9.4339622641509396E-3</c:v>
                </c:pt>
                <c:pt idx="826">
                  <c:v>9.4339622641509396E-3</c:v>
                </c:pt>
                <c:pt idx="827">
                  <c:v>9.4339622641509396E-3</c:v>
                </c:pt>
                <c:pt idx="828">
                  <c:v>9.4339622641509396E-3</c:v>
                </c:pt>
                <c:pt idx="829">
                  <c:v>9.4339622641509396E-3</c:v>
                </c:pt>
                <c:pt idx="830">
                  <c:v>9.4339622641509396E-3</c:v>
                </c:pt>
                <c:pt idx="831">
                  <c:v>9.4339622641509396E-3</c:v>
                </c:pt>
                <c:pt idx="832">
                  <c:v>9.4339622641509396E-3</c:v>
                </c:pt>
                <c:pt idx="833">
                  <c:v>9.4339622641509396E-3</c:v>
                </c:pt>
                <c:pt idx="834">
                  <c:v>9.4339622641509396E-3</c:v>
                </c:pt>
                <c:pt idx="835">
                  <c:v>9.4339622641509396E-3</c:v>
                </c:pt>
                <c:pt idx="836">
                  <c:v>9.4339622641509396E-3</c:v>
                </c:pt>
                <c:pt idx="837">
                  <c:v>9.4339622641509396E-3</c:v>
                </c:pt>
                <c:pt idx="838">
                  <c:v>9.4339622641509396E-3</c:v>
                </c:pt>
                <c:pt idx="839">
                  <c:v>9.4339622641509396E-3</c:v>
                </c:pt>
                <c:pt idx="840">
                  <c:v>9.4339622641509396E-3</c:v>
                </c:pt>
                <c:pt idx="841">
                  <c:v>9.4339622641509396E-3</c:v>
                </c:pt>
                <c:pt idx="842">
                  <c:v>9.4339622641509396E-3</c:v>
                </c:pt>
                <c:pt idx="843">
                  <c:v>9.4339622641509396E-3</c:v>
                </c:pt>
                <c:pt idx="844">
                  <c:v>9.4339622641509396E-3</c:v>
                </c:pt>
                <c:pt idx="845">
                  <c:v>9.4339622641509396E-3</c:v>
                </c:pt>
                <c:pt idx="846">
                  <c:v>9.4339622641509396E-3</c:v>
                </c:pt>
                <c:pt idx="847">
                  <c:v>9.4339622641509396E-3</c:v>
                </c:pt>
                <c:pt idx="848">
                  <c:v>9.4339622641509396E-3</c:v>
                </c:pt>
                <c:pt idx="849">
                  <c:v>9.4339622641509396E-3</c:v>
                </c:pt>
                <c:pt idx="850">
                  <c:v>9.4339622641509396E-3</c:v>
                </c:pt>
                <c:pt idx="851">
                  <c:v>9.4339622641509396E-3</c:v>
                </c:pt>
                <c:pt idx="852">
                  <c:v>9.4339622641509396E-3</c:v>
                </c:pt>
                <c:pt idx="853">
                  <c:v>9.4339622641509396E-3</c:v>
                </c:pt>
                <c:pt idx="854">
                  <c:v>9.4339622641509396E-3</c:v>
                </c:pt>
                <c:pt idx="855">
                  <c:v>9.4339622641509396E-3</c:v>
                </c:pt>
                <c:pt idx="856">
                  <c:v>9.4339622641509396E-3</c:v>
                </c:pt>
                <c:pt idx="857">
                  <c:v>9.4339622641509396E-3</c:v>
                </c:pt>
                <c:pt idx="858">
                  <c:v>9.4339622641509396E-3</c:v>
                </c:pt>
                <c:pt idx="859">
                  <c:v>9.4339622641509396E-3</c:v>
                </c:pt>
                <c:pt idx="860">
                  <c:v>9.4339622641509396E-3</c:v>
                </c:pt>
                <c:pt idx="861">
                  <c:v>9.4339622641509396E-3</c:v>
                </c:pt>
                <c:pt idx="862">
                  <c:v>9.4339622641509396E-3</c:v>
                </c:pt>
                <c:pt idx="863">
                  <c:v>9.4339622641509396E-3</c:v>
                </c:pt>
                <c:pt idx="864">
                  <c:v>9.4339622641509396E-3</c:v>
                </c:pt>
                <c:pt idx="865">
                  <c:v>9.4339622641509396E-3</c:v>
                </c:pt>
                <c:pt idx="866">
                  <c:v>9.4339622641509396E-3</c:v>
                </c:pt>
                <c:pt idx="867">
                  <c:v>9.4339622641509396E-3</c:v>
                </c:pt>
                <c:pt idx="868">
                  <c:v>9.4339622641509396E-3</c:v>
                </c:pt>
                <c:pt idx="869">
                  <c:v>9.4339622641509396E-3</c:v>
                </c:pt>
                <c:pt idx="870">
                  <c:v>9.4339622641509396E-3</c:v>
                </c:pt>
                <c:pt idx="871">
                  <c:v>9.4339622641509396E-3</c:v>
                </c:pt>
                <c:pt idx="872">
                  <c:v>9.4339622641509396E-3</c:v>
                </c:pt>
                <c:pt idx="873">
                  <c:v>9.4339622641509396E-3</c:v>
                </c:pt>
                <c:pt idx="874">
                  <c:v>9.4339622641509396E-3</c:v>
                </c:pt>
                <c:pt idx="875">
                  <c:v>9.4339622641509396E-3</c:v>
                </c:pt>
                <c:pt idx="876">
                  <c:v>9.4339622641509396E-3</c:v>
                </c:pt>
                <c:pt idx="877">
                  <c:v>9.4339622641509396E-3</c:v>
                </c:pt>
                <c:pt idx="878">
                  <c:v>9.4339622641509396E-3</c:v>
                </c:pt>
                <c:pt idx="879">
                  <c:v>9.4339622641509396E-3</c:v>
                </c:pt>
                <c:pt idx="880">
                  <c:v>9.4339622641509396E-3</c:v>
                </c:pt>
                <c:pt idx="881">
                  <c:v>9.4339622641509396E-3</c:v>
                </c:pt>
                <c:pt idx="882">
                  <c:v>9.4339622641509396E-3</c:v>
                </c:pt>
                <c:pt idx="883">
                  <c:v>9.4339622641509396E-3</c:v>
                </c:pt>
                <c:pt idx="884">
                  <c:v>9.4339622641509396E-3</c:v>
                </c:pt>
                <c:pt idx="885">
                  <c:v>9.4339622641509396E-3</c:v>
                </c:pt>
                <c:pt idx="886">
                  <c:v>9.4339622641509396E-3</c:v>
                </c:pt>
                <c:pt idx="887">
                  <c:v>9.4339622641509396E-3</c:v>
                </c:pt>
                <c:pt idx="888">
                  <c:v>9.4339622641509396E-3</c:v>
                </c:pt>
                <c:pt idx="889">
                  <c:v>9.4339622641509396E-3</c:v>
                </c:pt>
                <c:pt idx="890">
                  <c:v>9.4339622641509396E-3</c:v>
                </c:pt>
                <c:pt idx="891">
                  <c:v>9.4339622641509396E-3</c:v>
                </c:pt>
                <c:pt idx="892">
                  <c:v>9.4339622641509396E-3</c:v>
                </c:pt>
                <c:pt idx="893">
                  <c:v>9.4339622641509396E-3</c:v>
                </c:pt>
                <c:pt idx="894">
                  <c:v>9.4339622641509396E-3</c:v>
                </c:pt>
                <c:pt idx="895">
                  <c:v>9.4339622641509396E-3</c:v>
                </c:pt>
                <c:pt idx="896">
                  <c:v>9.4339622641509396E-3</c:v>
                </c:pt>
                <c:pt idx="897">
                  <c:v>9.4339622641509396E-3</c:v>
                </c:pt>
                <c:pt idx="898">
                  <c:v>9.4339622641509396E-3</c:v>
                </c:pt>
                <c:pt idx="899">
                  <c:v>9.4339622641509396E-3</c:v>
                </c:pt>
                <c:pt idx="900">
                  <c:v>9.4339622641509396E-3</c:v>
                </c:pt>
                <c:pt idx="901">
                  <c:v>9.4339622641509396E-3</c:v>
                </c:pt>
                <c:pt idx="902">
                  <c:v>9.4339622641509396E-3</c:v>
                </c:pt>
                <c:pt idx="903">
                  <c:v>9.4339622641509396E-3</c:v>
                </c:pt>
                <c:pt idx="904">
                  <c:v>9.4339622641509396E-3</c:v>
                </c:pt>
                <c:pt idx="905">
                  <c:v>9.4339622641509396E-3</c:v>
                </c:pt>
                <c:pt idx="906">
                  <c:v>9.4339622641509396E-3</c:v>
                </c:pt>
                <c:pt idx="907">
                  <c:v>9.4339622641509396E-3</c:v>
                </c:pt>
                <c:pt idx="908">
                  <c:v>9.4339622641509396E-3</c:v>
                </c:pt>
                <c:pt idx="909">
                  <c:v>9.4339622641509396E-3</c:v>
                </c:pt>
                <c:pt idx="910">
                  <c:v>9.4339622641509396E-3</c:v>
                </c:pt>
                <c:pt idx="911">
                  <c:v>9.4339622641509396E-3</c:v>
                </c:pt>
                <c:pt idx="912">
                  <c:v>9.4339622641509396E-3</c:v>
                </c:pt>
                <c:pt idx="913">
                  <c:v>9.4339622641509396E-3</c:v>
                </c:pt>
                <c:pt idx="914">
                  <c:v>9.4339622641509396E-3</c:v>
                </c:pt>
                <c:pt idx="915">
                  <c:v>9.4339622641509396E-3</c:v>
                </c:pt>
                <c:pt idx="916">
                  <c:v>9.4339622641509396E-3</c:v>
                </c:pt>
                <c:pt idx="917">
                  <c:v>9.4339622641509396E-3</c:v>
                </c:pt>
                <c:pt idx="918">
                  <c:v>9.4339622641509396E-3</c:v>
                </c:pt>
                <c:pt idx="919">
                  <c:v>9.4339622641509396E-3</c:v>
                </c:pt>
                <c:pt idx="920">
                  <c:v>9.4339622641509396E-3</c:v>
                </c:pt>
                <c:pt idx="921">
                  <c:v>9.4339622641509396E-3</c:v>
                </c:pt>
                <c:pt idx="922">
                  <c:v>9.4339622641509396E-3</c:v>
                </c:pt>
                <c:pt idx="923">
                  <c:v>9.4339622641509396E-3</c:v>
                </c:pt>
                <c:pt idx="924">
                  <c:v>9.4339622641509396E-3</c:v>
                </c:pt>
                <c:pt idx="925">
                  <c:v>9.4339622641509396E-3</c:v>
                </c:pt>
                <c:pt idx="926">
                  <c:v>9.4339622641509396E-3</c:v>
                </c:pt>
                <c:pt idx="927">
                  <c:v>9.4339622641509396E-3</c:v>
                </c:pt>
                <c:pt idx="928">
                  <c:v>9.4339622641509396E-3</c:v>
                </c:pt>
                <c:pt idx="929">
                  <c:v>9.4339622641509396E-3</c:v>
                </c:pt>
                <c:pt idx="930">
                  <c:v>9.4339622641509396E-3</c:v>
                </c:pt>
                <c:pt idx="931">
                  <c:v>9.4339622641509396E-3</c:v>
                </c:pt>
                <c:pt idx="932">
                  <c:v>9.4339622641509396E-3</c:v>
                </c:pt>
                <c:pt idx="933">
                  <c:v>9.4339622641509396E-3</c:v>
                </c:pt>
                <c:pt idx="934">
                  <c:v>9.4339622641509396E-3</c:v>
                </c:pt>
                <c:pt idx="935">
                  <c:v>9.4339622641509396E-3</c:v>
                </c:pt>
                <c:pt idx="936">
                  <c:v>9.4339622641509396E-3</c:v>
                </c:pt>
                <c:pt idx="937">
                  <c:v>9.4339622641509396E-3</c:v>
                </c:pt>
                <c:pt idx="938">
                  <c:v>9.4339622641509396E-3</c:v>
                </c:pt>
                <c:pt idx="939">
                  <c:v>9.4339622641509396E-3</c:v>
                </c:pt>
                <c:pt idx="940">
                  <c:v>9.4339622641509396E-3</c:v>
                </c:pt>
                <c:pt idx="941">
                  <c:v>9.4339622641509396E-3</c:v>
                </c:pt>
                <c:pt idx="942">
                  <c:v>9.4339622641509396E-3</c:v>
                </c:pt>
                <c:pt idx="943">
                  <c:v>9.4339622641509396E-3</c:v>
                </c:pt>
                <c:pt idx="944">
                  <c:v>9.4339622641509396E-3</c:v>
                </c:pt>
                <c:pt idx="945">
                  <c:v>9.4339622641509396E-3</c:v>
                </c:pt>
                <c:pt idx="946">
                  <c:v>9.4339622641509396E-3</c:v>
                </c:pt>
                <c:pt idx="947">
                  <c:v>9.4339622641509396E-3</c:v>
                </c:pt>
                <c:pt idx="948">
                  <c:v>9.4339622641509396E-3</c:v>
                </c:pt>
                <c:pt idx="949">
                  <c:v>9.4339622641509396E-3</c:v>
                </c:pt>
                <c:pt idx="950">
                  <c:v>9.4339622641509396E-3</c:v>
                </c:pt>
                <c:pt idx="951">
                  <c:v>9.4339622641509396E-3</c:v>
                </c:pt>
                <c:pt idx="952">
                  <c:v>9.4339622641509396E-3</c:v>
                </c:pt>
                <c:pt idx="953">
                  <c:v>9.4339622641509396E-3</c:v>
                </c:pt>
                <c:pt idx="954">
                  <c:v>9.4339622641509396E-3</c:v>
                </c:pt>
                <c:pt idx="955">
                  <c:v>9.4339622641509396E-3</c:v>
                </c:pt>
                <c:pt idx="956">
                  <c:v>9.4339622641509396E-3</c:v>
                </c:pt>
                <c:pt idx="957">
                  <c:v>9.4339622641509396E-3</c:v>
                </c:pt>
                <c:pt idx="958">
                  <c:v>9.4339622641509396E-3</c:v>
                </c:pt>
                <c:pt idx="959">
                  <c:v>9.4339622641509396E-3</c:v>
                </c:pt>
                <c:pt idx="960">
                  <c:v>9.4339622641509396E-3</c:v>
                </c:pt>
                <c:pt idx="961">
                  <c:v>9.4339622641509396E-3</c:v>
                </c:pt>
                <c:pt idx="962">
                  <c:v>9.4339622641509396E-3</c:v>
                </c:pt>
                <c:pt idx="963">
                  <c:v>9.4339622641509396E-3</c:v>
                </c:pt>
                <c:pt idx="964">
                  <c:v>9.4339622641509396E-3</c:v>
                </c:pt>
                <c:pt idx="965">
                  <c:v>9.4339622641509396E-3</c:v>
                </c:pt>
                <c:pt idx="966">
                  <c:v>9.4339622641509396E-3</c:v>
                </c:pt>
                <c:pt idx="967">
                  <c:v>9.4339622641509396E-3</c:v>
                </c:pt>
                <c:pt idx="968">
                  <c:v>9.4339622641509396E-3</c:v>
                </c:pt>
                <c:pt idx="969">
                  <c:v>9.4339622641509396E-3</c:v>
                </c:pt>
                <c:pt idx="970">
                  <c:v>9.4339622641509396E-3</c:v>
                </c:pt>
                <c:pt idx="971">
                  <c:v>9.4339622641509396E-3</c:v>
                </c:pt>
                <c:pt idx="972">
                  <c:v>9.4339622641509396E-3</c:v>
                </c:pt>
                <c:pt idx="973">
                  <c:v>9.4339622641509396E-3</c:v>
                </c:pt>
                <c:pt idx="974">
                  <c:v>9.4339622641509396E-3</c:v>
                </c:pt>
                <c:pt idx="975">
                  <c:v>9.4339622641509396E-3</c:v>
                </c:pt>
                <c:pt idx="976">
                  <c:v>9.4339622641509396E-3</c:v>
                </c:pt>
                <c:pt idx="977">
                  <c:v>9.4339622641509396E-3</c:v>
                </c:pt>
                <c:pt idx="978">
                  <c:v>9.4339622641509396E-3</c:v>
                </c:pt>
                <c:pt idx="979">
                  <c:v>9.4339622641509396E-3</c:v>
                </c:pt>
                <c:pt idx="980">
                  <c:v>9.4339622641509396E-3</c:v>
                </c:pt>
                <c:pt idx="981">
                  <c:v>9.4339622641509396E-3</c:v>
                </c:pt>
                <c:pt idx="982">
                  <c:v>9.4339622641509396E-3</c:v>
                </c:pt>
                <c:pt idx="983">
                  <c:v>9.4339622641509396E-3</c:v>
                </c:pt>
                <c:pt idx="984">
                  <c:v>9.4339622641509396E-3</c:v>
                </c:pt>
                <c:pt idx="985">
                  <c:v>9.4339622641509396E-3</c:v>
                </c:pt>
                <c:pt idx="986">
                  <c:v>9.4339622641509396E-3</c:v>
                </c:pt>
                <c:pt idx="987">
                  <c:v>9.4339622641509396E-3</c:v>
                </c:pt>
                <c:pt idx="988">
                  <c:v>9.4339622641509396E-3</c:v>
                </c:pt>
                <c:pt idx="989">
                  <c:v>9.4339622641509396E-3</c:v>
                </c:pt>
                <c:pt idx="990">
                  <c:v>9.4339622641509396E-3</c:v>
                </c:pt>
                <c:pt idx="991">
                  <c:v>9.4339622641509396E-3</c:v>
                </c:pt>
                <c:pt idx="992">
                  <c:v>9.4339622641509396E-3</c:v>
                </c:pt>
                <c:pt idx="993">
                  <c:v>9.4339622641509396E-3</c:v>
                </c:pt>
                <c:pt idx="994">
                  <c:v>9.4339622641509396E-3</c:v>
                </c:pt>
                <c:pt idx="995">
                  <c:v>9.4339622641509396E-3</c:v>
                </c:pt>
                <c:pt idx="996">
                  <c:v>9.4339622641509396E-3</c:v>
                </c:pt>
                <c:pt idx="997">
                  <c:v>9.4339622641509396E-3</c:v>
                </c:pt>
                <c:pt idx="998">
                  <c:v>9.4339622641509396E-3</c:v>
                </c:pt>
                <c:pt idx="999">
                  <c:v>9.4339622641509396E-3</c:v>
                </c:pt>
                <c:pt idx="1000">
                  <c:v>9.4339622641509396E-3</c:v>
                </c:pt>
                <c:pt idx="1001">
                  <c:v>9.4339622641509396E-3</c:v>
                </c:pt>
                <c:pt idx="1002">
                  <c:v>9.4339622641509396E-3</c:v>
                </c:pt>
                <c:pt idx="1003">
                  <c:v>9.4339622641509396E-3</c:v>
                </c:pt>
                <c:pt idx="1004">
                  <c:v>9.4339622641509396E-3</c:v>
                </c:pt>
                <c:pt idx="1005">
                  <c:v>9.4339622641509396E-3</c:v>
                </c:pt>
                <c:pt idx="1006">
                  <c:v>9.4339622641509396E-3</c:v>
                </c:pt>
                <c:pt idx="1007">
                  <c:v>9.4339622641509396E-3</c:v>
                </c:pt>
                <c:pt idx="1008">
                  <c:v>9.4339622641509396E-3</c:v>
                </c:pt>
                <c:pt idx="1009">
                  <c:v>9.4339622641509396E-3</c:v>
                </c:pt>
                <c:pt idx="1010">
                  <c:v>9.4339622641509396E-3</c:v>
                </c:pt>
                <c:pt idx="1011">
                  <c:v>9.4339622641509396E-3</c:v>
                </c:pt>
                <c:pt idx="1012">
                  <c:v>9.4339622641509396E-3</c:v>
                </c:pt>
                <c:pt idx="1013">
                  <c:v>9.4339622641509396E-3</c:v>
                </c:pt>
                <c:pt idx="1014">
                  <c:v>9.4339622641509396E-3</c:v>
                </c:pt>
                <c:pt idx="1015">
                  <c:v>9.4339622641509396E-3</c:v>
                </c:pt>
                <c:pt idx="1016">
                  <c:v>9.4339622641509396E-3</c:v>
                </c:pt>
                <c:pt idx="1017">
                  <c:v>9.4339622641509396E-3</c:v>
                </c:pt>
                <c:pt idx="1018">
                  <c:v>9.4339622641509396E-3</c:v>
                </c:pt>
                <c:pt idx="1019">
                  <c:v>1.41509433962264E-2</c:v>
                </c:pt>
                <c:pt idx="1020">
                  <c:v>1.41509433962264E-2</c:v>
                </c:pt>
                <c:pt idx="1021">
                  <c:v>1.41509433962264E-2</c:v>
                </c:pt>
                <c:pt idx="1022">
                  <c:v>1.41509433962264E-2</c:v>
                </c:pt>
                <c:pt idx="1023">
                  <c:v>1.41509433962264E-2</c:v>
                </c:pt>
                <c:pt idx="1024">
                  <c:v>1.41509433962264E-2</c:v>
                </c:pt>
                <c:pt idx="1025">
                  <c:v>1.41509433962264E-2</c:v>
                </c:pt>
                <c:pt idx="1026">
                  <c:v>1.41509433962264E-2</c:v>
                </c:pt>
                <c:pt idx="1027">
                  <c:v>1.41509433962264E-2</c:v>
                </c:pt>
                <c:pt idx="1028">
                  <c:v>1.41509433962264E-2</c:v>
                </c:pt>
                <c:pt idx="1029">
                  <c:v>1.41509433962264E-2</c:v>
                </c:pt>
                <c:pt idx="1030">
                  <c:v>1.41509433962264E-2</c:v>
                </c:pt>
                <c:pt idx="1031">
                  <c:v>1.41509433962264E-2</c:v>
                </c:pt>
                <c:pt idx="1032">
                  <c:v>1.41509433962264E-2</c:v>
                </c:pt>
                <c:pt idx="1033">
                  <c:v>1.41509433962264E-2</c:v>
                </c:pt>
                <c:pt idx="1034">
                  <c:v>1.41509433962264E-2</c:v>
                </c:pt>
                <c:pt idx="1035">
                  <c:v>1.41509433962264E-2</c:v>
                </c:pt>
                <c:pt idx="1036">
                  <c:v>1.41509433962264E-2</c:v>
                </c:pt>
                <c:pt idx="1037">
                  <c:v>1.41509433962264E-2</c:v>
                </c:pt>
                <c:pt idx="1038">
                  <c:v>1.41509433962264E-2</c:v>
                </c:pt>
                <c:pt idx="1039">
                  <c:v>1.41509433962264E-2</c:v>
                </c:pt>
                <c:pt idx="1040">
                  <c:v>1.41509433962264E-2</c:v>
                </c:pt>
                <c:pt idx="1041">
                  <c:v>1.41509433962264E-2</c:v>
                </c:pt>
                <c:pt idx="1042">
                  <c:v>1.88679245283019E-2</c:v>
                </c:pt>
                <c:pt idx="1043">
                  <c:v>1.88679245283019E-2</c:v>
                </c:pt>
                <c:pt idx="1044">
                  <c:v>1.88679245283019E-2</c:v>
                </c:pt>
                <c:pt idx="1045">
                  <c:v>1.88679245283019E-2</c:v>
                </c:pt>
                <c:pt idx="1046">
                  <c:v>1.88679245283019E-2</c:v>
                </c:pt>
                <c:pt idx="1047">
                  <c:v>1.88679245283019E-2</c:v>
                </c:pt>
                <c:pt idx="1048">
                  <c:v>1.88679245283019E-2</c:v>
                </c:pt>
                <c:pt idx="1049">
                  <c:v>1.88679245283019E-2</c:v>
                </c:pt>
                <c:pt idx="1050">
                  <c:v>1.88679245283019E-2</c:v>
                </c:pt>
                <c:pt idx="1051">
                  <c:v>1.88679245283019E-2</c:v>
                </c:pt>
                <c:pt idx="1052">
                  <c:v>1.88679245283019E-2</c:v>
                </c:pt>
                <c:pt idx="1053">
                  <c:v>1.88679245283019E-2</c:v>
                </c:pt>
                <c:pt idx="1054">
                  <c:v>1.88679245283019E-2</c:v>
                </c:pt>
                <c:pt idx="1055">
                  <c:v>1.88679245283019E-2</c:v>
                </c:pt>
                <c:pt idx="1056">
                  <c:v>1.88679245283019E-2</c:v>
                </c:pt>
                <c:pt idx="1057">
                  <c:v>1.88679245283019E-2</c:v>
                </c:pt>
                <c:pt idx="1058">
                  <c:v>1.88679245283019E-2</c:v>
                </c:pt>
                <c:pt idx="1059">
                  <c:v>1.88679245283019E-2</c:v>
                </c:pt>
                <c:pt idx="1060">
                  <c:v>1.88679245283019E-2</c:v>
                </c:pt>
                <c:pt idx="1061">
                  <c:v>1.88679245283019E-2</c:v>
                </c:pt>
                <c:pt idx="1062">
                  <c:v>1.88679245283019E-2</c:v>
                </c:pt>
                <c:pt idx="1063">
                  <c:v>1.88679245283019E-2</c:v>
                </c:pt>
                <c:pt idx="1064">
                  <c:v>1.88679245283019E-2</c:v>
                </c:pt>
                <c:pt idx="1065">
                  <c:v>1.88679245283019E-2</c:v>
                </c:pt>
                <c:pt idx="1066">
                  <c:v>1.88679245283019E-2</c:v>
                </c:pt>
                <c:pt idx="1067">
                  <c:v>1.88679245283019E-2</c:v>
                </c:pt>
                <c:pt idx="1068">
                  <c:v>1.88679245283019E-2</c:v>
                </c:pt>
                <c:pt idx="1069">
                  <c:v>1.88679245283019E-2</c:v>
                </c:pt>
                <c:pt idx="1070">
                  <c:v>1.88679245283019E-2</c:v>
                </c:pt>
                <c:pt idx="1071">
                  <c:v>1.88679245283019E-2</c:v>
                </c:pt>
                <c:pt idx="1072">
                  <c:v>1.88679245283019E-2</c:v>
                </c:pt>
                <c:pt idx="1073">
                  <c:v>1.88679245283019E-2</c:v>
                </c:pt>
                <c:pt idx="1074">
                  <c:v>1.88679245283019E-2</c:v>
                </c:pt>
                <c:pt idx="1075">
                  <c:v>1.88679245283019E-2</c:v>
                </c:pt>
                <c:pt idx="1076">
                  <c:v>1.88679245283019E-2</c:v>
                </c:pt>
                <c:pt idx="1077">
                  <c:v>1.88679245283019E-2</c:v>
                </c:pt>
                <c:pt idx="1078">
                  <c:v>1.88679245283019E-2</c:v>
                </c:pt>
                <c:pt idx="1079">
                  <c:v>1.88679245283019E-2</c:v>
                </c:pt>
                <c:pt idx="1080">
                  <c:v>1.88679245283019E-2</c:v>
                </c:pt>
                <c:pt idx="1081">
                  <c:v>1.88679245283019E-2</c:v>
                </c:pt>
                <c:pt idx="1082">
                  <c:v>1.88679245283019E-2</c:v>
                </c:pt>
                <c:pt idx="1083">
                  <c:v>1.88679245283019E-2</c:v>
                </c:pt>
                <c:pt idx="1084">
                  <c:v>1.88679245283019E-2</c:v>
                </c:pt>
                <c:pt idx="1085">
                  <c:v>1.88679245283019E-2</c:v>
                </c:pt>
                <c:pt idx="1086">
                  <c:v>1.88679245283019E-2</c:v>
                </c:pt>
                <c:pt idx="1087">
                  <c:v>1.88679245283019E-2</c:v>
                </c:pt>
                <c:pt idx="1088">
                  <c:v>1.88679245283019E-2</c:v>
                </c:pt>
                <c:pt idx="1089">
                  <c:v>1.88679245283019E-2</c:v>
                </c:pt>
                <c:pt idx="1090">
                  <c:v>1.88679245283019E-2</c:v>
                </c:pt>
                <c:pt idx="1091">
                  <c:v>1.88679245283019E-2</c:v>
                </c:pt>
                <c:pt idx="1092">
                  <c:v>1.88679245283019E-2</c:v>
                </c:pt>
                <c:pt idx="1093">
                  <c:v>1.88679245283019E-2</c:v>
                </c:pt>
                <c:pt idx="1094">
                  <c:v>1.88679245283019E-2</c:v>
                </c:pt>
                <c:pt idx="1095">
                  <c:v>1.88679245283019E-2</c:v>
                </c:pt>
                <c:pt idx="1096">
                  <c:v>1.88679245283019E-2</c:v>
                </c:pt>
                <c:pt idx="1097">
                  <c:v>1.88679245283019E-2</c:v>
                </c:pt>
                <c:pt idx="1098">
                  <c:v>1.88679245283019E-2</c:v>
                </c:pt>
                <c:pt idx="1099">
                  <c:v>1.88679245283019E-2</c:v>
                </c:pt>
                <c:pt idx="1100">
                  <c:v>2.3584905660377398E-2</c:v>
                </c:pt>
                <c:pt idx="1101">
                  <c:v>2.3584905660377398E-2</c:v>
                </c:pt>
                <c:pt idx="1102">
                  <c:v>2.3584905660377398E-2</c:v>
                </c:pt>
                <c:pt idx="1103">
                  <c:v>2.3584905660377398E-2</c:v>
                </c:pt>
                <c:pt idx="1104">
                  <c:v>2.3584905660377398E-2</c:v>
                </c:pt>
                <c:pt idx="1105">
                  <c:v>2.3584905660377398E-2</c:v>
                </c:pt>
                <c:pt idx="1106">
                  <c:v>2.3584905660377398E-2</c:v>
                </c:pt>
                <c:pt idx="1107">
                  <c:v>2.3584905660377398E-2</c:v>
                </c:pt>
                <c:pt idx="1108">
                  <c:v>2.3584905660377398E-2</c:v>
                </c:pt>
                <c:pt idx="1109">
                  <c:v>2.3584905660377398E-2</c:v>
                </c:pt>
                <c:pt idx="1110">
                  <c:v>2.3584905660377398E-2</c:v>
                </c:pt>
                <c:pt idx="1111">
                  <c:v>2.3584905660377398E-2</c:v>
                </c:pt>
                <c:pt idx="1112">
                  <c:v>2.3584905660377398E-2</c:v>
                </c:pt>
                <c:pt idx="1113">
                  <c:v>2.3584905660377398E-2</c:v>
                </c:pt>
                <c:pt idx="1114">
                  <c:v>2.3584905660377398E-2</c:v>
                </c:pt>
                <c:pt idx="1115">
                  <c:v>2.3584905660377398E-2</c:v>
                </c:pt>
                <c:pt idx="1116">
                  <c:v>2.3584905660377398E-2</c:v>
                </c:pt>
                <c:pt idx="1117">
                  <c:v>2.3584905660377398E-2</c:v>
                </c:pt>
                <c:pt idx="1118">
                  <c:v>2.3584905660377398E-2</c:v>
                </c:pt>
                <c:pt idx="1119">
                  <c:v>2.3584905660377398E-2</c:v>
                </c:pt>
                <c:pt idx="1120">
                  <c:v>2.3584905660377398E-2</c:v>
                </c:pt>
                <c:pt idx="1121">
                  <c:v>2.3584905660377398E-2</c:v>
                </c:pt>
                <c:pt idx="1122">
                  <c:v>2.3584905660377398E-2</c:v>
                </c:pt>
                <c:pt idx="1123">
                  <c:v>2.3584905660377398E-2</c:v>
                </c:pt>
                <c:pt idx="1124">
                  <c:v>2.3584905660377398E-2</c:v>
                </c:pt>
                <c:pt idx="1125">
                  <c:v>2.3584905660377398E-2</c:v>
                </c:pt>
                <c:pt idx="1126">
                  <c:v>2.3584905660377398E-2</c:v>
                </c:pt>
                <c:pt idx="1127">
                  <c:v>2.3584905660377398E-2</c:v>
                </c:pt>
                <c:pt idx="1128">
                  <c:v>2.3584905660377398E-2</c:v>
                </c:pt>
                <c:pt idx="1129">
                  <c:v>2.3584905660377398E-2</c:v>
                </c:pt>
                <c:pt idx="1130">
                  <c:v>2.3584905660377398E-2</c:v>
                </c:pt>
                <c:pt idx="1131">
                  <c:v>2.3584905660377398E-2</c:v>
                </c:pt>
                <c:pt idx="1132">
                  <c:v>2.3584905660377398E-2</c:v>
                </c:pt>
                <c:pt idx="1133">
                  <c:v>2.3584905660377398E-2</c:v>
                </c:pt>
                <c:pt idx="1134">
                  <c:v>2.3584905660377398E-2</c:v>
                </c:pt>
                <c:pt idx="1135">
                  <c:v>2.3584905660377398E-2</c:v>
                </c:pt>
                <c:pt idx="1136">
                  <c:v>2.3584905660377398E-2</c:v>
                </c:pt>
                <c:pt idx="1137">
                  <c:v>2.3584905660377398E-2</c:v>
                </c:pt>
                <c:pt idx="1138">
                  <c:v>2.3584905660377398E-2</c:v>
                </c:pt>
                <c:pt idx="1139">
                  <c:v>2.3584905660377398E-2</c:v>
                </c:pt>
                <c:pt idx="1140">
                  <c:v>2.3584905660377398E-2</c:v>
                </c:pt>
                <c:pt idx="1141">
                  <c:v>2.3584905660377398E-2</c:v>
                </c:pt>
                <c:pt idx="1142">
                  <c:v>2.3584905660377398E-2</c:v>
                </c:pt>
                <c:pt idx="1143">
                  <c:v>2.3584905660377398E-2</c:v>
                </c:pt>
                <c:pt idx="1144">
                  <c:v>2.3584905660377398E-2</c:v>
                </c:pt>
                <c:pt idx="1145">
                  <c:v>2.3584905660377398E-2</c:v>
                </c:pt>
                <c:pt idx="1146">
                  <c:v>2.3584905660377398E-2</c:v>
                </c:pt>
                <c:pt idx="1147">
                  <c:v>2.3584905660377398E-2</c:v>
                </c:pt>
                <c:pt idx="1148">
                  <c:v>2.83018867924528E-2</c:v>
                </c:pt>
                <c:pt idx="1149">
                  <c:v>2.83018867924528E-2</c:v>
                </c:pt>
                <c:pt idx="1150">
                  <c:v>2.83018867924528E-2</c:v>
                </c:pt>
                <c:pt idx="1151">
                  <c:v>2.83018867924528E-2</c:v>
                </c:pt>
                <c:pt idx="1152">
                  <c:v>2.83018867924528E-2</c:v>
                </c:pt>
                <c:pt idx="1153">
                  <c:v>2.83018867924528E-2</c:v>
                </c:pt>
                <c:pt idx="1154">
                  <c:v>2.83018867924528E-2</c:v>
                </c:pt>
                <c:pt idx="1155">
                  <c:v>2.83018867924528E-2</c:v>
                </c:pt>
                <c:pt idx="1156">
                  <c:v>2.83018867924528E-2</c:v>
                </c:pt>
                <c:pt idx="1157">
                  <c:v>2.83018867924528E-2</c:v>
                </c:pt>
                <c:pt idx="1158">
                  <c:v>2.83018867924528E-2</c:v>
                </c:pt>
                <c:pt idx="1159">
                  <c:v>2.83018867924528E-2</c:v>
                </c:pt>
                <c:pt idx="1160">
                  <c:v>2.83018867924528E-2</c:v>
                </c:pt>
                <c:pt idx="1161">
                  <c:v>2.83018867924528E-2</c:v>
                </c:pt>
                <c:pt idx="1162">
                  <c:v>2.83018867924528E-2</c:v>
                </c:pt>
                <c:pt idx="1163">
                  <c:v>3.3018867924528301E-2</c:v>
                </c:pt>
                <c:pt idx="1164">
                  <c:v>3.3018867924528301E-2</c:v>
                </c:pt>
                <c:pt idx="1165">
                  <c:v>3.3018867924528301E-2</c:v>
                </c:pt>
                <c:pt idx="1166">
                  <c:v>3.3018867924528301E-2</c:v>
                </c:pt>
                <c:pt idx="1167">
                  <c:v>3.3018867924528301E-2</c:v>
                </c:pt>
                <c:pt idx="1168">
                  <c:v>3.3018867924528301E-2</c:v>
                </c:pt>
                <c:pt idx="1169">
                  <c:v>3.3018867924528301E-2</c:v>
                </c:pt>
                <c:pt idx="1170">
                  <c:v>3.3018867924528301E-2</c:v>
                </c:pt>
                <c:pt idx="1171">
                  <c:v>3.3018867924528301E-2</c:v>
                </c:pt>
                <c:pt idx="1172">
                  <c:v>3.3018867924528301E-2</c:v>
                </c:pt>
                <c:pt idx="1173">
                  <c:v>3.3018867924528301E-2</c:v>
                </c:pt>
                <c:pt idx="1174">
                  <c:v>3.3018867924528301E-2</c:v>
                </c:pt>
                <c:pt idx="1175">
                  <c:v>3.3018867924528301E-2</c:v>
                </c:pt>
                <c:pt idx="1176">
                  <c:v>3.3018867924528301E-2</c:v>
                </c:pt>
                <c:pt idx="1177">
                  <c:v>3.3018867924528301E-2</c:v>
                </c:pt>
                <c:pt idx="1178">
                  <c:v>3.77358490566038E-2</c:v>
                </c:pt>
                <c:pt idx="1179">
                  <c:v>3.77358490566038E-2</c:v>
                </c:pt>
                <c:pt idx="1180">
                  <c:v>3.77358490566038E-2</c:v>
                </c:pt>
                <c:pt idx="1181">
                  <c:v>3.77358490566038E-2</c:v>
                </c:pt>
                <c:pt idx="1182">
                  <c:v>3.77358490566038E-2</c:v>
                </c:pt>
                <c:pt idx="1183">
                  <c:v>3.77358490566038E-2</c:v>
                </c:pt>
                <c:pt idx="1184">
                  <c:v>3.77358490566038E-2</c:v>
                </c:pt>
                <c:pt idx="1185">
                  <c:v>3.77358490566038E-2</c:v>
                </c:pt>
                <c:pt idx="1186">
                  <c:v>3.77358490566038E-2</c:v>
                </c:pt>
                <c:pt idx="1187">
                  <c:v>3.77358490566038E-2</c:v>
                </c:pt>
                <c:pt idx="1188">
                  <c:v>3.77358490566038E-2</c:v>
                </c:pt>
                <c:pt idx="1189">
                  <c:v>3.77358490566038E-2</c:v>
                </c:pt>
                <c:pt idx="1190">
                  <c:v>3.77358490566038E-2</c:v>
                </c:pt>
                <c:pt idx="1191">
                  <c:v>3.77358490566038E-2</c:v>
                </c:pt>
                <c:pt idx="1192">
                  <c:v>3.77358490566038E-2</c:v>
                </c:pt>
                <c:pt idx="1193">
                  <c:v>3.77358490566038E-2</c:v>
                </c:pt>
                <c:pt idx="1194">
                  <c:v>3.77358490566038E-2</c:v>
                </c:pt>
                <c:pt idx="1195">
                  <c:v>3.77358490566038E-2</c:v>
                </c:pt>
                <c:pt idx="1196">
                  <c:v>3.77358490566038E-2</c:v>
                </c:pt>
                <c:pt idx="1197">
                  <c:v>3.77358490566038E-2</c:v>
                </c:pt>
                <c:pt idx="1198">
                  <c:v>3.77358490566038E-2</c:v>
                </c:pt>
                <c:pt idx="1199">
                  <c:v>3.77358490566038E-2</c:v>
                </c:pt>
                <c:pt idx="1200">
                  <c:v>4.2452830188679201E-2</c:v>
                </c:pt>
                <c:pt idx="1201">
                  <c:v>4.2452830188679201E-2</c:v>
                </c:pt>
                <c:pt idx="1202">
                  <c:v>4.2452830188679201E-2</c:v>
                </c:pt>
                <c:pt idx="1203">
                  <c:v>4.2452830188679201E-2</c:v>
                </c:pt>
                <c:pt idx="1204">
                  <c:v>4.2452830188679201E-2</c:v>
                </c:pt>
                <c:pt idx="1205">
                  <c:v>4.2452830188679201E-2</c:v>
                </c:pt>
                <c:pt idx="1206">
                  <c:v>4.2452830188679201E-2</c:v>
                </c:pt>
                <c:pt idx="1207">
                  <c:v>4.2452830188679201E-2</c:v>
                </c:pt>
                <c:pt idx="1208">
                  <c:v>4.71698113207547E-2</c:v>
                </c:pt>
                <c:pt idx="1209">
                  <c:v>4.71698113207547E-2</c:v>
                </c:pt>
                <c:pt idx="1210">
                  <c:v>4.71698113207547E-2</c:v>
                </c:pt>
                <c:pt idx="1211">
                  <c:v>4.71698113207547E-2</c:v>
                </c:pt>
                <c:pt idx="1212">
                  <c:v>4.71698113207547E-2</c:v>
                </c:pt>
                <c:pt idx="1213">
                  <c:v>5.1886792452830198E-2</c:v>
                </c:pt>
                <c:pt idx="1214">
                  <c:v>5.1886792452830198E-2</c:v>
                </c:pt>
                <c:pt idx="1215">
                  <c:v>5.1886792452830198E-2</c:v>
                </c:pt>
                <c:pt idx="1216">
                  <c:v>5.1886792452830198E-2</c:v>
                </c:pt>
                <c:pt idx="1217">
                  <c:v>5.6603773584905703E-2</c:v>
                </c:pt>
                <c:pt idx="1218">
                  <c:v>5.6603773584905703E-2</c:v>
                </c:pt>
                <c:pt idx="1219">
                  <c:v>5.6603773584905703E-2</c:v>
                </c:pt>
                <c:pt idx="1220">
                  <c:v>5.6603773584905703E-2</c:v>
                </c:pt>
                <c:pt idx="1221">
                  <c:v>5.6603773584905703E-2</c:v>
                </c:pt>
                <c:pt idx="1222">
                  <c:v>5.6603773584905703E-2</c:v>
                </c:pt>
                <c:pt idx="1223">
                  <c:v>5.6603773584905703E-2</c:v>
                </c:pt>
                <c:pt idx="1224">
                  <c:v>5.6603773584905703E-2</c:v>
                </c:pt>
                <c:pt idx="1225">
                  <c:v>5.6603773584905703E-2</c:v>
                </c:pt>
                <c:pt idx="1226">
                  <c:v>5.6603773584905703E-2</c:v>
                </c:pt>
                <c:pt idx="1227">
                  <c:v>5.6603773584905703E-2</c:v>
                </c:pt>
                <c:pt idx="1228">
                  <c:v>5.6603773584905703E-2</c:v>
                </c:pt>
                <c:pt idx="1229">
                  <c:v>5.6603773584905703E-2</c:v>
                </c:pt>
                <c:pt idx="1230">
                  <c:v>5.6603773584905703E-2</c:v>
                </c:pt>
                <c:pt idx="1231">
                  <c:v>5.6603773584905703E-2</c:v>
                </c:pt>
                <c:pt idx="1232">
                  <c:v>5.6603773584905703E-2</c:v>
                </c:pt>
                <c:pt idx="1233">
                  <c:v>5.6603773584905703E-2</c:v>
                </c:pt>
                <c:pt idx="1234">
                  <c:v>5.6603773584905703E-2</c:v>
                </c:pt>
                <c:pt idx="1235">
                  <c:v>5.6603773584905703E-2</c:v>
                </c:pt>
                <c:pt idx="1236">
                  <c:v>5.6603773584905703E-2</c:v>
                </c:pt>
                <c:pt idx="1237">
                  <c:v>5.6603773584905703E-2</c:v>
                </c:pt>
                <c:pt idx="1238">
                  <c:v>5.6603773584905703E-2</c:v>
                </c:pt>
                <c:pt idx="1239">
                  <c:v>5.6603773584905703E-2</c:v>
                </c:pt>
                <c:pt idx="1240">
                  <c:v>5.6603773584905703E-2</c:v>
                </c:pt>
                <c:pt idx="1241">
                  <c:v>5.6603773584905703E-2</c:v>
                </c:pt>
                <c:pt idx="1242">
                  <c:v>5.6603773584905703E-2</c:v>
                </c:pt>
                <c:pt idx="1243">
                  <c:v>5.6603773584905703E-2</c:v>
                </c:pt>
                <c:pt idx="1244">
                  <c:v>5.6603773584905703E-2</c:v>
                </c:pt>
                <c:pt idx="1245">
                  <c:v>5.6603773584905703E-2</c:v>
                </c:pt>
                <c:pt idx="1246">
                  <c:v>5.6603773584905703E-2</c:v>
                </c:pt>
                <c:pt idx="1247">
                  <c:v>6.1320754716981098E-2</c:v>
                </c:pt>
                <c:pt idx="1248">
                  <c:v>6.1320754716981098E-2</c:v>
                </c:pt>
                <c:pt idx="1249">
                  <c:v>7.0754716981132101E-2</c:v>
                </c:pt>
                <c:pt idx="1250">
                  <c:v>7.0754716981132101E-2</c:v>
                </c:pt>
                <c:pt idx="1251">
                  <c:v>7.5471698113207503E-2</c:v>
                </c:pt>
                <c:pt idx="1252">
                  <c:v>7.5471698113207503E-2</c:v>
                </c:pt>
                <c:pt idx="1253">
                  <c:v>7.5471698113207503E-2</c:v>
                </c:pt>
                <c:pt idx="1254">
                  <c:v>8.0188679245283001E-2</c:v>
                </c:pt>
                <c:pt idx="1255">
                  <c:v>8.0188679245283001E-2</c:v>
                </c:pt>
                <c:pt idx="1256">
                  <c:v>8.0188679245283001E-2</c:v>
                </c:pt>
                <c:pt idx="1257">
                  <c:v>8.0188679245283001E-2</c:v>
                </c:pt>
                <c:pt idx="1258">
                  <c:v>8.0188679245283001E-2</c:v>
                </c:pt>
                <c:pt idx="1259">
                  <c:v>8.0188679245283001E-2</c:v>
                </c:pt>
                <c:pt idx="1260">
                  <c:v>8.0188679245283001E-2</c:v>
                </c:pt>
                <c:pt idx="1261">
                  <c:v>8.0188679245283001E-2</c:v>
                </c:pt>
                <c:pt idx="1262">
                  <c:v>8.0188679245283001E-2</c:v>
                </c:pt>
                <c:pt idx="1263">
                  <c:v>8.0188679245283001E-2</c:v>
                </c:pt>
                <c:pt idx="1264">
                  <c:v>8.4905660377358499E-2</c:v>
                </c:pt>
                <c:pt idx="1265">
                  <c:v>8.4905660377358499E-2</c:v>
                </c:pt>
                <c:pt idx="1266">
                  <c:v>8.4905660377358499E-2</c:v>
                </c:pt>
                <c:pt idx="1267">
                  <c:v>8.9622641509433998E-2</c:v>
                </c:pt>
                <c:pt idx="1268">
                  <c:v>8.9622641509433998E-2</c:v>
                </c:pt>
                <c:pt idx="1269">
                  <c:v>8.9622641509433998E-2</c:v>
                </c:pt>
                <c:pt idx="1270">
                  <c:v>8.9622641509433998E-2</c:v>
                </c:pt>
                <c:pt idx="1271">
                  <c:v>8.9622641509433998E-2</c:v>
                </c:pt>
                <c:pt idx="1272">
                  <c:v>8.9622641509433998E-2</c:v>
                </c:pt>
                <c:pt idx="1273">
                  <c:v>9.4339622641509399E-2</c:v>
                </c:pt>
                <c:pt idx="1274">
                  <c:v>9.4339622641509399E-2</c:v>
                </c:pt>
                <c:pt idx="1275">
                  <c:v>9.4339622641509399E-2</c:v>
                </c:pt>
                <c:pt idx="1276">
                  <c:v>9.4339622641509399E-2</c:v>
                </c:pt>
                <c:pt idx="1277">
                  <c:v>9.4339622641509399E-2</c:v>
                </c:pt>
                <c:pt idx="1278">
                  <c:v>9.9056603773584898E-2</c:v>
                </c:pt>
                <c:pt idx="1279">
                  <c:v>0.10377358490565999</c:v>
                </c:pt>
                <c:pt idx="1280">
                  <c:v>0.10849056603773601</c:v>
                </c:pt>
                <c:pt idx="1281">
                  <c:v>0.113207547169811</c:v>
                </c:pt>
                <c:pt idx="1282">
                  <c:v>0.122641509433962</c:v>
                </c:pt>
                <c:pt idx="1283">
                  <c:v>0.12735849056603801</c:v>
                </c:pt>
                <c:pt idx="1284">
                  <c:v>0.12735849056603801</c:v>
                </c:pt>
                <c:pt idx="1285">
                  <c:v>0.12735849056603801</c:v>
                </c:pt>
                <c:pt idx="1286">
                  <c:v>0.12735849056603801</c:v>
                </c:pt>
                <c:pt idx="1287">
                  <c:v>0.13207547169811301</c:v>
                </c:pt>
                <c:pt idx="1288">
                  <c:v>0.13207547169811301</c:v>
                </c:pt>
                <c:pt idx="1289">
                  <c:v>0.13679245283018901</c:v>
                </c:pt>
                <c:pt idx="1290">
                  <c:v>0.13679245283018901</c:v>
                </c:pt>
                <c:pt idx="1291">
                  <c:v>0.13679245283018901</c:v>
                </c:pt>
                <c:pt idx="1292">
                  <c:v>0.14150943396226401</c:v>
                </c:pt>
                <c:pt idx="1293">
                  <c:v>0.14622641509434001</c:v>
                </c:pt>
                <c:pt idx="1294">
                  <c:v>0.15094339622641501</c:v>
                </c:pt>
                <c:pt idx="1295">
                  <c:v>0.15094339622641501</c:v>
                </c:pt>
                <c:pt idx="1296">
                  <c:v>0.155660377358491</c:v>
                </c:pt>
                <c:pt idx="1297">
                  <c:v>0.155660377358491</c:v>
                </c:pt>
                <c:pt idx="1298">
                  <c:v>0.160377358490566</c:v>
                </c:pt>
                <c:pt idx="1299">
                  <c:v>0.165094339622642</c:v>
                </c:pt>
                <c:pt idx="1300">
                  <c:v>0.169811320754717</c:v>
                </c:pt>
                <c:pt idx="1301">
                  <c:v>0.169811320754717</c:v>
                </c:pt>
                <c:pt idx="1302">
                  <c:v>0.18396226415094299</c:v>
                </c:pt>
                <c:pt idx="1303">
                  <c:v>0.18867924528301899</c:v>
                </c:pt>
                <c:pt idx="1304">
                  <c:v>0.19339622641509399</c:v>
                </c:pt>
                <c:pt idx="1305">
                  <c:v>0.19811320754716999</c:v>
                </c:pt>
                <c:pt idx="1306">
                  <c:v>0.20283018867924499</c:v>
                </c:pt>
                <c:pt idx="1307">
                  <c:v>0.20754716981132099</c:v>
                </c:pt>
                <c:pt idx="1308">
                  <c:v>0.21226415094339601</c:v>
                </c:pt>
                <c:pt idx="1309">
                  <c:v>0.21698113207547201</c:v>
                </c:pt>
                <c:pt idx="1310">
                  <c:v>0.22169811320754701</c:v>
                </c:pt>
                <c:pt idx="1311">
                  <c:v>0.22641509433962301</c:v>
                </c:pt>
                <c:pt idx="1312">
                  <c:v>0.23113207547169801</c:v>
                </c:pt>
                <c:pt idx="1313">
                  <c:v>0.235849056603774</c:v>
                </c:pt>
                <c:pt idx="1314">
                  <c:v>0.245283018867925</c:v>
                </c:pt>
                <c:pt idx="1315">
                  <c:v>0.25</c:v>
                </c:pt>
                <c:pt idx="1316">
                  <c:v>0.25471698113207503</c:v>
                </c:pt>
                <c:pt idx="1317">
                  <c:v>0.259433962264151</c:v>
                </c:pt>
                <c:pt idx="1318">
                  <c:v>0.26415094339622602</c:v>
                </c:pt>
                <c:pt idx="1319">
                  <c:v>0.26886792452830199</c:v>
                </c:pt>
                <c:pt idx="1320">
                  <c:v>0.27358490566037702</c:v>
                </c:pt>
                <c:pt idx="1321">
                  <c:v>0.27830188679245299</c:v>
                </c:pt>
                <c:pt idx="1322">
                  <c:v>0.28301886792452802</c:v>
                </c:pt>
                <c:pt idx="1323">
                  <c:v>0.28773584905660399</c:v>
                </c:pt>
                <c:pt idx="1324">
                  <c:v>0.29716981132075498</c:v>
                </c:pt>
                <c:pt idx="1325">
                  <c:v>0.30188679245283001</c:v>
                </c:pt>
                <c:pt idx="1326">
                  <c:v>0.30660377358490598</c:v>
                </c:pt>
                <c:pt idx="1327">
                  <c:v>0.31132075471698101</c:v>
                </c:pt>
                <c:pt idx="1328">
                  <c:v>0.31603773584905698</c:v>
                </c:pt>
                <c:pt idx="1329">
                  <c:v>0.320754716981132</c:v>
                </c:pt>
                <c:pt idx="1330">
                  <c:v>0.330188679245283</c:v>
                </c:pt>
                <c:pt idx="1331">
                  <c:v>0.339622641509434</c:v>
                </c:pt>
                <c:pt idx="1332">
                  <c:v>0.34433962264150902</c:v>
                </c:pt>
                <c:pt idx="1333">
                  <c:v>0.34905660377358499</c:v>
                </c:pt>
                <c:pt idx="1334">
                  <c:v>0.35849056603773599</c:v>
                </c:pt>
                <c:pt idx="1335">
                  <c:v>0.36320754716981102</c:v>
                </c:pt>
                <c:pt idx="1336">
                  <c:v>0.36792452830188699</c:v>
                </c:pt>
                <c:pt idx="1337">
                  <c:v>0.37264150943396201</c:v>
                </c:pt>
                <c:pt idx="1338">
                  <c:v>0.37735849056603799</c:v>
                </c:pt>
                <c:pt idx="1339">
                  <c:v>0.38207547169811301</c:v>
                </c:pt>
                <c:pt idx="1340">
                  <c:v>0.38679245283018898</c:v>
                </c:pt>
                <c:pt idx="1341">
                  <c:v>0.39150943396226401</c:v>
                </c:pt>
                <c:pt idx="1342">
                  <c:v>0.39622641509433998</c:v>
                </c:pt>
                <c:pt idx="1343">
                  <c:v>0.40094339622641501</c:v>
                </c:pt>
                <c:pt idx="1344">
                  <c:v>0.40566037735849098</c:v>
                </c:pt>
                <c:pt idx="1345">
                  <c:v>0.410377358490566</c:v>
                </c:pt>
                <c:pt idx="1346">
                  <c:v>0.41509433962264197</c:v>
                </c:pt>
                <c:pt idx="1347">
                  <c:v>0.419811320754717</c:v>
                </c:pt>
                <c:pt idx="1348">
                  <c:v>0.42452830188679203</c:v>
                </c:pt>
                <c:pt idx="1349">
                  <c:v>0.429245283018868</c:v>
                </c:pt>
                <c:pt idx="1350">
                  <c:v>0.43396226415094302</c:v>
                </c:pt>
                <c:pt idx="1351">
                  <c:v>0.44339622641509402</c:v>
                </c:pt>
                <c:pt idx="1352">
                  <c:v>0.44811320754716999</c:v>
                </c:pt>
                <c:pt idx="1353">
                  <c:v>0.45283018867924502</c:v>
                </c:pt>
                <c:pt idx="1354">
                  <c:v>0.45754716981132099</c:v>
                </c:pt>
                <c:pt idx="1355">
                  <c:v>0.46226415094339601</c:v>
                </c:pt>
                <c:pt idx="1356">
                  <c:v>0.46698113207547198</c:v>
                </c:pt>
                <c:pt idx="1357">
                  <c:v>0.47169811320754701</c:v>
                </c:pt>
                <c:pt idx="1358">
                  <c:v>0.47641509433962298</c:v>
                </c:pt>
                <c:pt idx="1359">
                  <c:v>0.48113207547169801</c:v>
                </c:pt>
                <c:pt idx="1360">
                  <c:v>0.48584905660377398</c:v>
                </c:pt>
                <c:pt idx="1361">
                  <c:v>0.490566037735849</c:v>
                </c:pt>
                <c:pt idx="1362">
                  <c:v>0.49528301886792497</c:v>
                </c:pt>
                <c:pt idx="1363">
                  <c:v>0.5</c:v>
                </c:pt>
                <c:pt idx="1364">
                  <c:v>0.50471698113207597</c:v>
                </c:pt>
                <c:pt idx="1365">
                  <c:v>0.51415094339622602</c:v>
                </c:pt>
                <c:pt idx="1366">
                  <c:v>0.51886792452830199</c:v>
                </c:pt>
                <c:pt idx="1367">
                  <c:v>0.52358490566037696</c:v>
                </c:pt>
                <c:pt idx="1368">
                  <c:v>0.52830188679245305</c:v>
                </c:pt>
                <c:pt idx="1369">
                  <c:v>0.53301886792452802</c:v>
                </c:pt>
                <c:pt idx="1370">
                  <c:v>0.53773584905660399</c:v>
                </c:pt>
                <c:pt idx="1371">
                  <c:v>0.54245283018867896</c:v>
                </c:pt>
                <c:pt idx="1372">
                  <c:v>0.54716981132075504</c:v>
                </c:pt>
                <c:pt idx="1373">
                  <c:v>0.55188679245283001</c:v>
                </c:pt>
                <c:pt idx="1374">
                  <c:v>0.55660377358490598</c:v>
                </c:pt>
                <c:pt idx="1375">
                  <c:v>0.56132075471698095</c:v>
                </c:pt>
                <c:pt idx="1376">
                  <c:v>0.56603773584905703</c:v>
                </c:pt>
                <c:pt idx="1377">
                  <c:v>0.570754716981132</c:v>
                </c:pt>
                <c:pt idx="1378">
                  <c:v>0.57547169811320797</c:v>
                </c:pt>
                <c:pt idx="1379">
                  <c:v>0.58018867924528295</c:v>
                </c:pt>
                <c:pt idx="1380">
                  <c:v>0.58490566037735803</c:v>
                </c:pt>
                <c:pt idx="1381">
                  <c:v>0.589622641509434</c:v>
                </c:pt>
                <c:pt idx="1382">
                  <c:v>0.59905660377358505</c:v>
                </c:pt>
                <c:pt idx="1383">
                  <c:v>0.60377358490566002</c:v>
                </c:pt>
                <c:pt idx="1384">
                  <c:v>0.60849056603773599</c:v>
                </c:pt>
                <c:pt idx="1385">
                  <c:v>0.61320754716981096</c:v>
                </c:pt>
                <c:pt idx="1386">
                  <c:v>0.61792452830188704</c:v>
                </c:pt>
                <c:pt idx="1387">
                  <c:v>0.62264150943396201</c:v>
                </c:pt>
                <c:pt idx="1388">
                  <c:v>0.62735849056603799</c:v>
                </c:pt>
                <c:pt idx="1389">
                  <c:v>0.63207547169811296</c:v>
                </c:pt>
                <c:pt idx="1390">
                  <c:v>0.63679245283018904</c:v>
                </c:pt>
                <c:pt idx="1391">
                  <c:v>0.64150943396226401</c:v>
                </c:pt>
                <c:pt idx="1392">
                  <c:v>0.64622641509433998</c:v>
                </c:pt>
                <c:pt idx="1393">
                  <c:v>0.65094339622641495</c:v>
                </c:pt>
                <c:pt idx="1394">
                  <c:v>0.65566037735849103</c:v>
                </c:pt>
                <c:pt idx="1395">
                  <c:v>0.660377358490566</c:v>
                </c:pt>
                <c:pt idx="1396">
                  <c:v>0.66509433962264197</c:v>
                </c:pt>
                <c:pt idx="1397">
                  <c:v>0.66981132075471705</c:v>
                </c:pt>
                <c:pt idx="1398">
                  <c:v>0.67452830188679203</c:v>
                </c:pt>
                <c:pt idx="1399">
                  <c:v>0.679245283018868</c:v>
                </c:pt>
                <c:pt idx="1400">
                  <c:v>0.68396226415094297</c:v>
                </c:pt>
                <c:pt idx="1401">
                  <c:v>0.68867924528301905</c:v>
                </c:pt>
                <c:pt idx="1402">
                  <c:v>0.71226415094339601</c:v>
                </c:pt>
                <c:pt idx="1403">
                  <c:v>0.71698113207547198</c:v>
                </c:pt>
                <c:pt idx="1404">
                  <c:v>0.72169811320754695</c:v>
                </c:pt>
                <c:pt idx="1405">
                  <c:v>0.72641509433962304</c:v>
                </c:pt>
                <c:pt idx="1406">
                  <c:v>0.73113207547169801</c:v>
                </c:pt>
                <c:pt idx="1407">
                  <c:v>0.73584905660377398</c:v>
                </c:pt>
                <c:pt idx="1408">
                  <c:v>0.74056603773584895</c:v>
                </c:pt>
                <c:pt idx="1409">
                  <c:v>0.74528301886792403</c:v>
                </c:pt>
                <c:pt idx="1410">
                  <c:v>0.75</c:v>
                </c:pt>
                <c:pt idx="1411">
                  <c:v>0.75471698113207597</c:v>
                </c:pt>
                <c:pt idx="1412">
                  <c:v>0.75943396226415105</c:v>
                </c:pt>
                <c:pt idx="1413">
                  <c:v>0.76415094339622602</c:v>
                </c:pt>
                <c:pt idx="1414">
                  <c:v>0.76886792452830199</c:v>
                </c:pt>
                <c:pt idx="1415">
                  <c:v>0.77358490566037696</c:v>
                </c:pt>
                <c:pt idx="1416">
                  <c:v>0.77830188679245305</c:v>
                </c:pt>
                <c:pt idx="1417">
                  <c:v>0.78301886792452802</c:v>
                </c:pt>
                <c:pt idx="1418">
                  <c:v>0.78773584905660399</c:v>
                </c:pt>
                <c:pt idx="1419">
                  <c:v>0.79716981132075504</c:v>
                </c:pt>
                <c:pt idx="1420">
                  <c:v>0.80188679245283001</c:v>
                </c:pt>
                <c:pt idx="1421">
                  <c:v>0.81132075471698095</c:v>
                </c:pt>
                <c:pt idx="1422">
                  <c:v>0.81603773584905703</c:v>
                </c:pt>
                <c:pt idx="1423">
                  <c:v>0.820754716981132</c:v>
                </c:pt>
                <c:pt idx="1424">
                  <c:v>0.82547169811320797</c:v>
                </c:pt>
                <c:pt idx="1425">
                  <c:v>0.83018867924528295</c:v>
                </c:pt>
                <c:pt idx="1426">
                  <c:v>0.83490566037735803</c:v>
                </c:pt>
                <c:pt idx="1427">
                  <c:v>0.839622641509434</c:v>
                </c:pt>
                <c:pt idx="1428">
                  <c:v>0.84433962264150897</c:v>
                </c:pt>
                <c:pt idx="1429">
                  <c:v>0.84905660377358505</c:v>
                </c:pt>
                <c:pt idx="1430">
                  <c:v>0.85377358490566002</c:v>
                </c:pt>
                <c:pt idx="1431">
                  <c:v>0.85849056603773599</c:v>
                </c:pt>
                <c:pt idx="1432">
                  <c:v>0.86320754716981096</c:v>
                </c:pt>
                <c:pt idx="1433">
                  <c:v>0.87264150943396201</c:v>
                </c:pt>
                <c:pt idx="1434">
                  <c:v>0.87735849056603799</c:v>
                </c:pt>
                <c:pt idx="1435">
                  <c:v>0.88207547169811296</c:v>
                </c:pt>
                <c:pt idx="1436">
                  <c:v>0.89150943396226401</c:v>
                </c:pt>
                <c:pt idx="1437">
                  <c:v>0.89622641509433998</c:v>
                </c:pt>
                <c:pt idx="1438">
                  <c:v>0.90094339622641495</c:v>
                </c:pt>
                <c:pt idx="1439">
                  <c:v>0.90566037735849103</c:v>
                </c:pt>
                <c:pt idx="1440">
                  <c:v>0.91509433962264197</c:v>
                </c:pt>
                <c:pt idx="1441">
                  <c:v>0.91981132075471705</c:v>
                </c:pt>
                <c:pt idx="1442">
                  <c:v>0.92452830188679203</c:v>
                </c:pt>
                <c:pt idx="1443">
                  <c:v>0.93396226415094297</c:v>
                </c:pt>
                <c:pt idx="1444">
                  <c:v>0.93867924528301905</c:v>
                </c:pt>
                <c:pt idx="1445">
                  <c:v>0.94339622641509402</c:v>
                </c:pt>
                <c:pt idx="1446">
                  <c:v>0.95283018867924496</c:v>
                </c:pt>
                <c:pt idx="1447">
                  <c:v>0.95754716981132104</c:v>
                </c:pt>
                <c:pt idx="1448">
                  <c:v>0.96698113207547198</c:v>
                </c:pt>
                <c:pt idx="1449">
                  <c:v>0.97169811320754695</c:v>
                </c:pt>
                <c:pt idx="1450">
                  <c:v>0.98113207547169801</c:v>
                </c:pt>
                <c:pt idx="1451">
                  <c:v>0.98584905660377398</c:v>
                </c:pt>
                <c:pt idx="1452">
                  <c:v>0.99056603773584895</c:v>
                </c:pt>
                <c:pt idx="1453">
                  <c:v>1</c:v>
                </c:pt>
              </c:numCache>
            </c:numRef>
          </c:xVal>
          <c:yVal>
            <c:numRef>
              <c:f>df_data_tpr_fpr!$B$2:$B$1455</c:f>
              <c:numCache>
                <c:formatCode>General</c:formatCode>
                <c:ptCount val="1454"/>
                <c:pt idx="0">
                  <c:v>0</c:v>
                </c:pt>
                <c:pt idx="1">
                  <c:v>6.8493150684931497E-4</c:v>
                </c:pt>
                <c:pt idx="2">
                  <c:v>1.3698630136986299E-3</c:v>
                </c:pt>
                <c:pt idx="3">
                  <c:v>2.0547945205479502E-3</c:v>
                </c:pt>
                <c:pt idx="4">
                  <c:v>2.7397260273972599E-3</c:v>
                </c:pt>
                <c:pt idx="5">
                  <c:v>3.4246575342465799E-3</c:v>
                </c:pt>
                <c:pt idx="6">
                  <c:v>4.10958904109589E-3</c:v>
                </c:pt>
                <c:pt idx="7">
                  <c:v>4.7945205479452101E-3</c:v>
                </c:pt>
                <c:pt idx="8">
                  <c:v>5.4794520547945197E-3</c:v>
                </c:pt>
                <c:pt idx="9">
                  <c:v>6.1643835616438398E-3</c:v>
                </c:pt>
                <c:pt idx="10">
                  <c:v>6.8493150684931503E-3</c:v>
                </c:pt>
                <c:pt idx="11">
                  <c:v>7.5342465753424704E-3</c:v>
                </c:pt>
                <c:pt idx="12">
                  <c:v>8.21917808219178E-3</c:v>
                </c:pt>
                <c:pt idx="13">
                  <c:v>8.9041095890410992E-3</c:v>
                </c:pt>
                <c:pt idx="14">
                  <c:v>9.5890410958904097E-3</c:v>
                </c:pt>
                <c:pt idx="15">
                  <c:v>1.0273972602739699E-2</c:v>
                </c:pt>
                <c:pt idx="16">
                  <c:v>1.0958904109589E-2</c:v>
                </c:pt>
                <c:pt idx="17">
                  <c:v>1.16438356164384E-2</c:v>
                </c:pt>
                <c:pt idx="18">
                  <c:v>1.23287671232877E-2</c:v>
                </c:pt>
                <c:pt idx="19">
                  <c:v>1.3013698630137E-2</c:v>
                </c:pt>
                <c:pt idx="20">
                  <c:v>1.3698630136986301E-2</c:v>
                </c:pt>
                <c:pt idx="21">
                  <c:v>1.4383561643835601E-2</c:v>
                </c:pt>
                <c:pt idx="22">
                  <c:v>1.5068493150684901E-2</c:v>
                </c:pt>
                <c:pt idx="23">
                  <c:v>1.5753424657534199E-2</c:v>
                </c:pt>
                <c:pt idx="24">
                  <c:v>1.6438356164383602E-2</c:v>
                </c:pt>
                <c:pt idx="25">
                  <c:v>1.71232876712329E-2</c:v>
                </c:pt>
                <c:pt idx="26">
                  <c:v>1.7808219178082198E-2</c:v>
                </c:pt>
                <c:pt idx="27">
                  <c:v>1.84931506849315E-2</c:v>
                </c:pt>
                <c:pt idx="28">
                  <c:v>1.9178082191780799E-2</c:v>
                </c:pt>
                <c:pt idx="29">
                  <c:v>1.98630136986301E-2</c:v>
                </c:pt>
                <c:pt idx="30">
                  <c:v>2.0547945205479499E-2</c:v>
                </c:pt>
                <c:pt idx="31">
                  <c:v>2.1232876712328801E-2</c:v>
                </c:pt>
                <c:pt idx="32">
                  <c:v>2.19178082191781E-2</c:v>
                </c:pt>
                <c:pt idx="33">
                  <c:v>2.2602739726027402E-2</c:v>
                </c:pt>
                <c:pt idx="34">
                  <c:v>2.32876712328767E-2</c:v>
                </c:pt>
                <c:pt idx="35">
                  <c:v>2.3972602739725998E-2</c:v>
                </c:pt>
                <c:pt idx="36">
                  <c:v>2.46575342465753E-2</c:v>
                </c:pt>
                <c:pt idx="37">
                  <c:v>2.5342465753424699E-2</c:v>
                </c:pt>
                <c:pt idx="38">
                  <c:v>2.6027397260274001E-2</c:v>
                </c:pt>
                <c:pt idx="39">
                  <c:v>2.6712328767123299E-2</c:v>
                </c:pt>
                <c:pt idx="40">
                  <c:v>2.7397260273972601E-2</c:v>
                </c:pt>
                <c:pt idx="41">
                  <c:v>2.80821917808219E-2</c:v>
                </c:pt>
                <c:pt idx="42">
                  <c:v>2.8767123287671201E-2</c:v>
                </c:pt>
                <c:pt idx="43">
                  <c:v>2.94520547945205E-2</c:v>
                </c:pt>
                <c:pt idx="44">
                  <c:v>3.0136986301369899E-2</c:v>
                </c:pt>
                <c:pt idx="45">
                  <c:v>3.0821917808219201E-2</c:v>
                </c:pt>
                <c:pt idx="46">
                  <c:v>3.1506849315068503E-2</c:v>
                </c:pt>
                <c:pt idx="47">
                  <c:v>3.2191780821917801E-2</c:v>
                </c:pt>
                <c:pt idx="48">
                  <c:v>3.2876712328767099E-2</c:v>
                </c:pt>
                <c:pt idx="49">
                  <c:v>3.3561643835616398E-2</c:v>
                </c:pt>
                <c:pt idx="50">
                  <c:v>3.42465753424658E-2</c:v>
                </c:pt>
                <c:pt idx="51">
                  <c:v>3.4931506849315098E-2</c:v>
                </c:pt>
                <c:pt idx="52">
                  <c:v>3.5616438356164397E-2</c:v>
                </c:pt>
                <c:pt idx="53">
                  <c:v>3.6301369863013702E-2</c:v>
                </c:pt>
                <c:pt idx="54">
                  <c:v>3.6986301369863001E-2</c:v>
                </c:pt>
                <c:pt idx="55">
                  <c:v>3.7671232876712299E-2</c:v>
                </c:pt>
                <c:pt idx="56">
                  <c:v>3.8356164383561597E-2</c:v>
                </c:pt>
                <c:pt idx="57">
                  <c:v>3.9041095890411E-2</c:v>
                </c:pt>
                <c:pt idx="58">
                  <c:v>3.9726027397260298E-2</c:v>
                </c:pt>
                <c:pt idx="59">
                  <c:v>4.0410958904109603E-2</c:v>
                </c:pt>
                <c:pt idx="60">
                  <c:v>4.1095890410958902E-2</c:v>
                </c:pt>
                <c:pt idx="61">
                  <c:v>4.17808219178082E-2</c:v>
                </c:pt>
                <c:pt idx="62">
                  <c:v>4.2465753424657499E-2</c:v>
                </c:pt>
                <c:pt idx="63">
                  <c:v>4.3150684931506901E-2</c:v>
                </c:pt>
                <c:pt idx="64">
                  <c:v>4.3835616438356199E-2</c:v>
                </c:pt>
                <c:pt idx="65">
                  <c:v>4.4520547945205498E-2</c:v>
                </c:pt>
                <c:pt idx="66">
                  <c:v>4.5205479452054803E-2</c:v>
                </c:pt>
                <c:pt idx="67">
                  <c:v>4.5890410958904101E-2</c:v>
                </c:pt>
                <c:pt idx="68">
                  <c:v>4.65753424657534E-2</c:v>
                </c:pt>
                <c:pt idx="69">
                  <c:v>4.7260273972602698E-2</c:v>
                </c:pt>
                <c:pt idx="70">
                  <c:v>4.7945205479452101E-2</c:v>
                </c:pt>
                <c:pt idx="71">
                  <c:v>4.8630136986301399E-2</c:v>
                </c:pt>
                <c:pt idx="72">
                  <c:v>4.9315068493150697E-2</c:v>
                </c:pt>
                <c:pt idx="73">
                  <c:v>0.05</c:v>
                </c:pt>
                <c:pt idx="74">
                  <c:v>5.0684931506849301E-2</c:v>
                </c:pt>
                <c:pt idx="75">
                  <c:v>5.13698630136986E-2</c:v>
                </c:pt>
                <c:pt idx="76">
                  <c:v>5.2054794520547898E-2</c:v>
                </c:pt>
                <c:pt idx="77">
                  <c:v>5.27397260273973E-2</c:v>
                </c:pt>
                <c:pt idx="78">
                  <c:v>5.3424657534246599E-2</c:v>
                </c:pt>
                <c:pt idx="79">
                  <c:v>5.4109589041095897E-2</c:v>
                </c:pt>
                <c:pt idx="80">
                  <c:v>5.4794520547945202E-2</c:v>
                </c:pt>
                <c:pt idx="81">
                  <c:v>5.5479452054794501E-2</c:v>
                </c:pt>
                <c:pt idx="82">
                  <c:v>5.6164383561643799E-2</c:v>
                </c:pt>
                <c:pt idx="83">
                  <c:v>5.6849315068493202E-2</c:v>
                </c:pt>
                <c:pt idx="84">
                  <c:v>5.75342465753425E-2</c:v>
                </c:pt>
                <c:pt idx="85">
                  <c:v>5.8219178082191798E-2</c:v>
                </c:pt>
                <c:pt idx="86">
                  <c:v>5.8904109589041097E-2</c:v>
                </c:pt>
                <c:pt idx="87">
                  <c:v>5.9589041095890402E-2</c:v>
                </c:pt>
                <c:pt idx="88">
                  <c:v>6.02739726027397E-2</c:v>
                </c:pt>
                <c:pt idx="89">
                  <c:v>6.0958904109588999E-2</c:v>
                </c:pt>
                <c:pt idx="90">
                  <c:v>6.1643835616438401E-2</c:v>
                </c:pt>
                <c:pt idx="91">
                  <c:v>6.23287671232877E-2</c:v>
                </c:pt>
                <c:pt idx="92">
                  <c:v>6.4383561643835602E-2</c:v>
                </c:pt>
                <c:pt idx="93">
                  <c:v>6.50684931506849E-2</c:v>
                </c:pt>
                <c:pt idx="94">
                  <c:v>6.5753424657534199E-2</c:v>
                </c:pt>
                <c:pt idx="95">
                  <c:v>6.6438356164383594E-2</c:v>
                </c:pt>
                <c:pt idx="96">
                  <c:v>6.7123287671232906E-2</c:v>
                </c:pt>
                <c:pt idx="97">
                  <c:v>6.7808219178082205E-2</c:v>
                </c:pt>
                <c:pt idx="98">
                  <c:v>6.8493150684931503E-2</c:v>
                </c:pt>
                <c:pt idx="99">
                  <c:v>6.9178082191780801E-2</c:v>
                </c:pt>
                <c:pt idx="100">
                  <c:v>6.98630136986301E-2</c:v>
                </c:pt>
                <c:pt idx="101">
                  <c:v>7.0547945205479495E-2</c:v>
                </c:pt>
                <c:pt idx="102">
                  <c:v>7.1232876712328794E-2</c:v>
                </c:pt>
                <c:pt idx="103">
                  <c:v>7.1917808219178106E-2</c:v>
                </c:pt>
                <c:pt idx="104">
                  <c:v>7.2602739726027404E-2</c:v>
                </c:pt>
                <c:pt idx="105">
                  <c:v>7.3287671232876703E-2</c:v>
                </c:pt>
                <c:pt idx="106">
                  <c:v>7.3972602739726001E-2</c:v>
                </c:pt>
                <c:pt idx="107">
                  <c:v>7.4657534246575299E-2</c:v>
                </c:pt>
                <c:pt idx="108">
                  <c:v>7.5342465753424695E-2</c:v>
                </c:pt>
                <c:pt idx="109">
                  <c:v>7.6027397260273993E-2</c:v>
                </c:pt>
                <c:pt idx="110">
                  <c:v>7.6712328767123306E-2</c:v>
                </c:pt>
                <c:pt idx="111">
                  <c:v>7.7397260273972604E-2</c:v>
                </c:pt>
                <c:pt idx="112">
                  <c:v>7.8082191780821902E-2</c:v>
                </c:pt>
                <c:pt idx="113">
                  <c:v>7.8767123287671201E-2</c:v>
                </c:pt>
                <c:pt idx="114">
                  <c:v>7.9452054794520596E-2</c:v>
                </c:pt>
                <c:pt idx="115">
                  <c:v>8.0136986301369895E-2</c:v>
                </c:pt>
                <c:pt idx="116">
                  <c:v>8.0821917808219207E-2</c:v>
                </c:pt>
                <c:pt idx="117">
                  <c:v>8.1506849315068505E-2</c:v>
                </c:pt>
                <c:pt idx="118">
                  <c:v>8.2191780821917804E-2</c:v>
                </c:pt>
                <c:pt idx="119">
                  <c:v>8.2876712328767102E-2</c:v>
                </c:pt>
                <c:pt idx="120">
                  <c:v>8.35616438356164E-2</c:v>
                </c:pt>
                <c:pt idx="121">
                  <c:v>8.4246575342465796E-2</c:v>
                </c:pt>
                <c:pt idx="122">
                  <c:v>8.4931506849315094E-2</c:v>
                </c:pt>
                <c:pt idx="123">
                  <c:v>8.5616438356164407E-2</c:v>
                </c:pt>
                <c:pt idx="124">
                  <c:v>8.6301369863013705E-2</c:v>
                </c:pt>
                <c:pt idx="125">
                  <c:v>8.6986301369863003E-2</c:v>
                </c:pt>
                <c:pt idx="126">
                  <c:v>8.7671232876712302E-2</c:v>
                </c:pt>
                <c:pt idx="127">
                  <c:v>8.83561643835616E-2</c:v>
                </c:pt>
                <c:pt idx="128">
                  <c:v>8.9041095890410996E-2</c:v>
                </c:pt>
                <c:pt idx="129">
                  <c:v>8.9726027397260294E-2</c:v>
                </c:pt>
                <c:pt idx="130">
                  <c:v>9.0410958904109606E-2</c:v>
                </c:pt>
                <c:pt idx="131">
                  <c:v>9.1095890410958905E-2</c:v>
                </c:pt>
                <c:pt idx="132">
                  <c:v>9.1780821917808203E-2</c:v>
                </c:pt>
                <c:pt idx="133">
                  <c:v>9.2465753424657501E-2</c:v>
                </c:pt>
                <c:pt idx="134">
                  <c:v>9.3150684931506897E-2</c:v>
                </c:pt>
                <c:pt idx="135">
                  <c:v>9.3835616438356195E-2</c:v>
                </c:pt>
                <c:pt idx="136">
                  <c:v>9.4520547945205494E-2</c:v>
                </c:pt>
                <c:pt idx="137">
                  <c:v>9.5205479452054806E-2</c:v>
                </c:pt>
                <c:pt idx="138">
                  <c:v>9.5890410958904104E-2</c:v>
                </c:pt>
                <c:pt idx="139">
                  <c:v>9.6575342465753403E-2</c:v>
                </c:pt>
                <c:pt idx="140">
                  <c:v>9.7945205479452097E-2</c:v>
                </c:pt>
                <c:pt idx="141">
                  <c:v>9.8630136986301395E-2</c:v>
                </c:pt>
                <c:pt idx="142">
                  <c:v>9.9315068493150693E-2</c:v>
                </c:pt>
                <c:pt idx="143">
                  <c:v>0.1</c:v>
                </c:pt>
                <c:pt idx="144">
                  <c:v>0.100684931506849</c:v>
                </c:pt>
                <c:pt idx="145">
                  <c:v>0.101369863013699</c:v>
                </c:pt>
                <c:pt idx="146">
                  <c:v>0.102054794520548</c:v>
                </c:pt>
                <c:pt idx="147">
                  <c:v>0.102739726027397</c:v>
                </c:pt>
                <c:pt idx="148">
                  <c:v>0.103424657534247</c:v>
                </c:pt>
                <c:pt idx="149">
                  <c:v>0.104109589041096</c:v>
                </c:pt>
                <c:pt idx="150">
                  <c:v>0.104794520547945</c:v>
                </c:pt>
                <c:pt idx="151">
                  <c:v>0.105479452054795</c:v>
                </c:pt>
                <c:pt idx="152">
                  <c:v>0.106164383561644</c:v>
                </c:pt>
                <c:pt idx="153">
                  <c:v>0.106849315068493</c:v>
                </c:pt>
                <c:pt idx="154">
                  <c:v>0.107534246575342</c:v>
                </c:pt>
                <c:pt idx="155">
                  <c:v>0.108219178082192</c:v>
                </c:pt>
                <c:pt idx="156">
                  <c:v>0.108904109589041</c:v>
                </c:pt>
                <c:pt idx="157">
                  <c:v>0.10958904109589</c:v>
                </c:pt>
                <c:pt idx="158">
                  <c:v>0.11027397260273999</c:v>
                </c:pt>
                <c:pt idx="159">
                  <c:v>0.110958904109589</c:v>
                </c:pt>
                <c:pt idx="160">
                  <c:v>0.11164383561643799</c:v>
                </c:pt>
                <c:pt idx="161">
                  <c:v>0.112328767123288</c:v>
                </c:pt>
                <c:pt idx="162">
                  <c:v>0.11301369863013699</c:v>
                </c:pt>
                <c:pt idx="163">
                  <c:v>0.113698630136986</c:v>
                </c:pt>
                <c:pt idx="164">
                  <c:v>0.11438356164383599</c:v>
                </c:pt>
                <c:pt idx="165">
                  <c:v>0.115068493150685</c:v>
                </c:pt>
                <c:pt idx="166">
                  <c:v>0.11575342465753399</c:v>
                </c:pt>
                <c:pt idx="167">
                  <c:v>0.116438356164384</c:v>
                </c:pt>
                <c:pt idx="168">
                  <c:v>0.11712328767123301</c:v>
                </c:pt>
                <c:pt idx="169">
                  <c:v>0.117808219178082</c:v>
                </c:pt>
                <c:pt idx="170">
                  <c:v>0.11849315068493201</c:v>
                </c:pt>
                <c:pt idx="171">
                  <c:v>0.119178082191781</c:v>
                </c:pt>
                <c:pt idx="172">
                  <c:v>0.11986301369863001</c:v>
                </c:pt>
                <c:pt idx="173">
                  <c:v>0.120547945205479</c:v>
                </c:pt>
                <c:pt idx="174">
                  <c:v>0.121232876712329</c:v>
                </c:pt>
                <c:pt idx="175">
                  <c:v>0.121917808219178</c:v>
                </c:pt>
                <c:pt idx="176">
                  <c:v>0.122602739726027</c:v>
                </c:pt>
                <c:pt idx="177">
                  <c:v>0.123287671232877</c:v>
                </c:pt>
                <c:pt idx="178">
                  <c:v>0.123972602739726</c:v>
                </c:pt>
                <c:pt idx="179">
                  <c:v>0.124657534246575</c:v>
                </c:pt>
                <c:pt idx="180">
                  <c:v>0.125342465753425</c:v>
                </c:pt>
                <c:pt idx="181">
                  <c:v>0.12602739726027401</c:v>
                </c:pt>
                <c:pt idx="182">
                  <c:v>0.12671232876712299</c:v>
                </c:pt>
                <c:pt idx="183">
                  <c:v>0.127397260273973</c:v>
                </c:pt>
                <c:pt idx="184">
                  <c:v>0.128082191780822</c:v>
                </c:pt>
                <c:pt idx="185">
                  <c:v>0.12876712328767101</c:v>
                </c:pt>
                <c:pt idx="186">
                  <c:v>0.12945205479452099</c:v>
                </c:pt>
                <c:pt idx="187">
                  <c:v>0.13013698630136999</c:v>
                </c:pt>
                <c:pt idx="188">
                  <c:v>0.130821917808219</c:v>
                </c:pt>
                <c:pt idx="189">
                  <c:v>0.13150684931506801</c:v>
                </c:pt>
                <c:pt idx="190">
                  <c:v>0.13219178082191799</c:v>
                </c:pt>
                <c:pt idx="191">
                  <c:v>0.13287671232876699</c:v>
                </c:pt>
                <c:pt idx="192">
                  <c:v>0.133561643835616</c:v>
                </c:pt>
                <c:pt idx="193">
                  <c:v>0.13424657534246601</c:v>
                </c:pt>
                <c:pt idx="194">
                  <c:v>0.13561643835616399</c:v>
                </c:pt>
                <c:pt idx="195">
                  <c:v>0.136301369863014</c:v>
                </c:pt>
                <c:pt idx="196">
                  <c:v>0.13698630136986301</c:v>
                </c:pt>
                <c:pt idx="197">
                  <c:v>0.13767123287671201</c:v>
                </c:pt>
                <c:pt idx="198">
                  <c:v>0.13835616438356199</c:v>
                </c:pt>
                <c:pt idx="199">
                  <c:v>0.139041095890411</c:v>
                </c:pt>
                <c:pt idx="200">
                  <c:v>0.13972602739726001</c:v>
                </c:pt>
                <c:pt idx="201">
                  <c:v>0.14041095890411001</c:v>
                </c:pt>
                <c:pt idx="202">
                  <c:v>0.14109589041095899</c:v>
                </c:pt>
                <c:pt idx="203">
                  <c:v>0.141780821917808</c:v>
                </c:pt>
                <c:pt idx="204">
                  <c:v>0.142465753424658</c:v>
                </c:pt>
                <c:pt idx="205">
                  <c:v>0.14315068493150701</c:v>
                </c:pt>
                <c:pt idx="206">
                  <c:v>0.14383561643835599</c:v>
                </c:pt>
                <c:pt idx="207">
                  <c:v>0.144520547945205</c:v>
                </c:pt>
                <c:pt idx="208">
                  <c:v>0.145205479452055</c:v>
                </c:pt>
                <c:pt idx="209">
                  <c:v>0.14589041095890401</c:v>
                </c:pt>
                <c:pt idx="210">
                  <c:v>0.14657534246575299</c:v>
                </c:pt>
                <c:pt idx="211">
                  <c:v>0.147260273972603</c:v>
                </c:pt>
                <c:pt idx="212">
                  <c:v>0.147945205479452</c:v>
                </c:pt>
                <c:pt idx="213">
                  <c:v>0.14863013698630101</c:v>
                </c:pt>
                <c:pt idx="214">
                  <c:v>0.14931506849315099</c:v>
                </c:pt>
                <c:pt idx="215">
                  <c:v>0.150684931506849</c:v>
                </c:pt>
                <c:pt idx="216">
                  <c:v>0.15136986301369901</c:v>
                </c:pt>
                <c:pt idx="217">
                  <c:v>0.15205479452054799</c:v>
                </c:pt>
                <c:pt idx="218">
                  <c:v>0.15273972602739699</c:v>
                </c:pt>
                <c:pt idx="219">
                  <c:v>0.153424657534247</c:v>
                </c:pt>
                <c:pt idx="220">
                  <c:v>0.15410958904109601</c:v>
                </c:pt>
                <c:pt idx="221">
                  <c:v>0.15479452054794501</c:v>
                </c:pt>
                <c:pt idx="222">
                  <c:v>0.15547945205479499</c:v>
                </c:pt>
                <c:pt idx="223">
                  <c:v>0.156164383561644</c:v>
                </c:pt>
                <c:pt idx="224">
                  <c:v>0.15684931506849301</c:v>
                </c:pt>
                <c:pt idx="225">
                  <c:v>0.15753424657534201</c:v>
                </c:pt>
                <c:pt idx="226">
                  <c:v>0.15821917808219199</c:v>
                </c:pt>
                <c:pt idx="227">
                  <c:v>0.158904109589041</c:v>
                </c:pt>
                <c:pt idx="228">
                  <c:v>0.15958904109589001</c:v>
                </c:pt>
                <c:pt idx="229">
                  <c:v>0.16027397260274001</c:v>
                </c:pt>
                <c:pt idx="230">
                  <c:v>0.16095890410958899</c:v>
                </c:pt>
                <c:pt idx="231">
                  <c:v>0.161643835616438</c:v>
                </c:pt>
                <c:pt idx="232">
                  <c:v>0.162328767123288</c:v>
                </c:pt>
                <c:pt idx="233">
                  <c:v>0.16301369863013701</c:v>
                </c:pt>
                <c:pt idx="234">
                  <c:v>0.16369863013698599</c:v>
                </c:pt>
                <c:pt idx="235">
                  <c:v>0.164383561643836</c:v>
                </c:pt>
                <c:pt idx="236">
                  <c:v>0.165068493150685</c:v>
                </c:pt>
                <c:pt idx="237">
                  <c:v>0.16575342465753401</c:v>
                </c:pt>
                <c:pt idx="238">
                  <c:v>0.16643835616438399</c:v>
                </c:pt>
                <c:pt idx="239">
                  <c:v>0.167123287671233</c:v>
                </c:pt>
                <c:pt idx="240">
                  <c:v>0.167808219178082</c:v>
                </c:pt>
                <c:pt idx="241">
                  <c:v>0.16849315068493201</c:v>
                </c:pt>
                <c:pt idx="242">
                  <c:v>0.16917808219178099</c:v>
                </c:pt>
                <c:pt idx="243">
                  <c:v>0.16986301369862999</c:v>
                </c:pt>
                <c:pt idx="244">
                  <c:v>0.170547945205479</c:v>
                </c:pt>
                <c:pt idx="245">
                  <c:v>0.17123287671232901</c:v>
                </c:pt>
                <c:pt idx="246">
                  <c:v>0.17191780821917799</c:v>
                </c:pt>
                <c:pt idx="247">
                  <c:v>0.17260273972602699</c:v>
                </c:pt>
                <c:pt idx="248">
                  <c:v>0.173287671232877</c:v>
                </c:pt>
                <c:pt idx="249">
                  <c:v>0.17397260273972601</c:v>
                </c:pt>
                <c:pt idx="250">
                  <c:v>0.17465753424657501</c:v>
                </c:pt>
                <c:pt idx="251">
                  <c:v>0.17534246575342499</c:v>
                </c:pt>
                <c:pt idx="252">
                  <c:v>0.176027397260274</c:v>
                </c:pt>
                <c:pt idx="253">
                  <c:v>0.17671232876712301</c:v>
                </c:pt>
                <c:pt idx="254">
                  <c:v>0.17739726027397301</c:v>
                </c:pt>
                <c:pt idx="255">
                  <c:v>0.17808219178082199</c:v>
                </c:pt>
                <c:pt idx="256">
                  <c:v>0.178767123287671</c:v>
                </c:pt>
                <c:pt idx="257">
                  <c:v>0.179452054794521</c:v>
                </c:pt>
                <c:pt idx="258">
                  <c:v>0.18013698630137001</c:v>
                </c:pt>
                <c:pt idx="259">
                  <c:v>0.18082191780821899</c:v>
                </c:pt>
                <c:pt idx="260">
                  <c:v>0.181506849315068</c:v>
                </c:pt>
                <c:pt idx="261">
                  <c:v>0.182191780821918</c:v>
                </c:pt>
                <c:pt idx="262">
                  <c:v>0.18287671232876701</c:v>
                </c:pt>
                <c:pt idx="263">
                  <c:v>0.18356164383561599</c:v>
                </c:pt>
                <c:pt idx="264">
                  <c:v>0.184246575342466</c:v>
                </c:pt>
                <c:pt idx="265">
                  <c:v>0.184931506849315</c:v>
                </c:pt>
                <c:pt idx="266">
                  <c:v>0.18561643835616401</c:v>
                </c:pt>
                <c:pt idx="267">
                  <c:v>0.18630136986301399</c:v>
                </c:pt>
                <c:pt idx="268">
                  <c:v>0.18698630136986299</c:v>
                </c:pt>
                <c:pt idx="269">
                  <c:v>0.187671232876712</c:v>
                </c:pt>
                <c:pt idx="270">
                  <c:v>0.18835616438356201</c:v>
                </c:pt>
                <c:pt idx="271">
                  <c:v>0.18904109589041099</c:v>
                </c:pt>
                <c:pt idx="272">
                  <c:v>0.18972602739725999</c:v>
                </c:pt>
                <c:pt idx="273">
                  <c:v>0.19041095890411</c:v>
                </c:pt>
                <c:pt idx="274">
                  <c:v>0.19109589041095901</c:v>
                </c:pt>
                <c:pt idx="275">
                  <c:v>0.19178082191780799</c:v>
                </c:pt>
                <c:pt idx="276">
                  <c:v>0.19246575342465799</c:v>
                </c:pt>
                <c:pt idx="277">
                  <c:v>0.19383561643835601</c:v>
                </c:pt>
                <c:pt idx="278">
                  <c:v>0.19452054794520501</c:v>
                </c:pt>
                <c:pt idx="279">
                  <c:v>0.19520547945205499</c:v>
                </c:pt>
                <c:pt idx="280">
                  <c:v>0.195890410958904</c:v>
                </c:pt>
                <c:pt idx="281">
                  <c:v>0.19657534246575301</c:v>
                </c:pt>
                <c:pt idx="282">
                  <c:v>0.19726027397260301</c:v>
                </c:pt>
                <c:pt idx="283">
                  <c:v>0.19794520547945199</c:v>
                </c:pt>
                <c:pt idx="284">
                  <c:v>0.198630136986301</c:v>
                </c:pt>
                <c:pt idx="285">
                  <c:v>0.199315068493151</c:v>
                </c:pt>
                <c:pt idx="286">
                  <c:v>0.2</c:v>
                </c:pt>
                <c:pt idx="287">
                  <c:v>0.20068493150684899</c:v>
                </c:pt>
                <c:pt idx="288">
                  <c:v>0.201369863013699</c:v>
                </c:pt>
                <c:pt idx="289">
                  <c:v>0.202054794520548</c:v>
                </c:pt>
                <c:pt idx="290">
                  <c:v>0.20273972602739701</c:v>
                </c:pt>
                <c:pt idx="291">
                  <c:v>0.20342465753424699</c:v>
                </c:pt>
                <c:pt idx="292">
                  <c:v>0.204109589041096</c:v>
                </c:pt>
                <c:pt idx="293">
                  <c:v>0.204794520547945</c:v>
                </c:pt>
                <c:pt idx="294">
                  <c:v>0.20547945205479501</c:v>
                </c:pt>
                <c:pt idx="295">
                  <c:v>0.20616438356164399</c:v>
                </c:pt>
                <c:pt idx="296">
                  <c:v>0.20684931506849299</c:v>
                </c:pt>
                <c:pt idx="297">
                  <c:v>0.207534246575342</c:v>
                </c:pt>
                <c:pt idx="298">
                  <c:v>0.20821917808219201</c:v>
                </c:pt>
                <c:pt idx="299">
                  <c:v>0.20890410958904099</c:v>
                </c:pt>
                <c:pt idx="300">
                  <c:v>0.20958904109588999</c:v>
                </c:pt>
                <c:pt idx="301">
                  <c:v>0.21027397260274</c:v>
                </c:pt>
                <c:pt idx="302">
                  <c:v>0.21095890410958901</c:v>
                </c:pt>
                <c:pt idx="303">
                  <c:v>0.21095890410958901</c:v>
                </c:pt>
                <c:pt idx="304">
                  <c:v>0.21164383561643799</c:v>
                </c:pt>
                <c:pt idx="305">
                  <c:v>0.21232876712328799</c:v>
                </c:pt>
                <c:pt idx="306">
                  <c:v>0.213013698630137</c:v>
                </c:pt>
                <c:pt idx="307">
                  <c:v>0.21369863013698601</c:v>
                </c:pt>
                <c:pt idx="308">
                  <c:v>0.21438356164383601</c:v>
                </c:pt>
                <c:pt idx="309">
                  <c:v>0.21506849315068499</c:v>
                </c:pt>
                <c:pt idx="310">
                  <c:v>0.215753424657534</c:v>
                </c:pt>
                <c:pt idx="311">
                  <c:v>0.216438356164384</c:v>
                </c:pt>
                <c:pt idx="312">
                  <c:v>0.21712328767123301</c:v>
                </c:pt>
                <c:pt idx="313">
                  <c:v>0.21780821917808199</c:v>
                </c:pt>
                <c:pt idx="314">
                  <c:v>0.218493150684931</c:v>
                </c:pt>
                <c:pt idx="315">
                  <c:v>0.219178082191781</c:v>
                </c:pt>
                <c:pt idx="316">
                  <c:v>0.21986301369863001</c:v>
                </c:pt>
                <c:pt idx="317">
                  <c:v>0.22054794520547899</c:v>
                </c:pt>
                <c:pt idx="318">
                  <c:v>0.221232876712329</c:v>
                </c:pt>
                <c:pt idx="319">
                  <c:v>0.221917808219178</c:v>
                </c:pt>
                <c:pt idx="320">
                  <c:v>0.22260273972602701</c:v>
                </c:pt>
                <c:pt idx="321">
                  <c:v>0.22328767123287699</c:v>
                </c:pt>
                <c:pt idx="322">
                  <c:v>0.223972602739726</c:v>
                </c:pt>
                <c:pt idx="323">
                  <c:v>0.224657534246575</c:v>
                </c:pt>
                <c:pt idx="324">
                  <c:v>0.22534246575342501</c:v>
                </c:pt>
                <c:pt idx="325">
                  <c:v>0.22602739726027399</c:v>
                </c:pt>
                <c:pt idx="326">
                  <c:v>0.22671232876712299</c:v>
                </c:pt>
                <c:pt idx="327">
                  <c:v>0.227397260273973</c:v>
                </c:pt>
                <c:pt idx="328">
                  <c:v>0.22808219178082201</c:v>
                </c:pt>
                <c:pt idx="329">
                  <c:v>0.22876712328767099</c:v>
                </c:pt>
                <c:pt idx="330">
                  <c:v>0.22945205479452099</c:v>
                </c:pt>
                <c:pt idx="331">
                  <c:v>0.23013698630137</c:v>
                </c:pt>
                <c:pt idx="332">
                  <c:v>0.23082191780821901</c:v>
                </c:pt>
                <c:pt idx="333">
                  <c:v>0.23150684931506799</c:v>
                </c:pt>
                <c:pt idx="334">
                  <c:v>0.23219178082191799</c:v>
                </c:pt>
                <c:pt idx="335">
                  <c:v>0.232876712328767</c:v>
                </c:pt>
                <c:pt idx="336">
                  <c:v>0.23356164383561601</c:v>
                </c:pt>
                <c:pt idx="337">
                  <c:v>0.23424657534246601</c:v>
                </c:pt>
                <c:pt idx="338">
                  <c:v>0.23493150684931499</c:v>
                </c:pt>
                <c:pt idx="339">
                  <c:v>0.235616438356164</c:v>
                </c:pt>
                <c:pt idx="340">
                  <c:v>0.236301369863014</c:v>
                </c:pt>
                <c:pt idx="341">
                  <c:v>0.23698630136986301</c:v>
                </c:pt>
                <c:pt idx="342">
                  <c:v>0.23767123287671199</c:v>
                </c:pt>
                <c:pt idx="343">
                  <c:v>0.238356164383562</c:v>
                </c:pt>
                <c:pt idx="344">
                  <c:v>0.239041095890411</c:v>
                </c:pt>
                <c:pt idx="345">
                  <c:v>0.23972602739726001</c:v>
                </c:pt>
                <c:pt idx="346">
                  <c:v>0.24041095890410999</c:v>
                </c:pt>
                <c:pt idx="347">
                  <c:v>0.241095890410959</c:v>
                </c:pt>
                <c:pt idx="348">
                  <c:v>0.241780821917808</c:v>
                </c:pt>
                <c:pt idx="349">
                  <c:v>0.24246575342465801</c:v>
                </c:pt>
                <c:pt idx="350">
                  <c:v>0.24315068493150699</c:v>
                </c:pt>
                <c:pt idx="351">
                  <c:v>0.243835616438356</c:v>
                </c:pt>
                <c:pt idx="352">
                  <c:v>0.244520547945205</c:v>
                </c:pt>
                <c:pt idx="353">
                  <c:v>0.24520547945205501</c:v>
                </c:pt>
                <c:pt idx="354">
                  <c:v>0.24657534246575299</c:v>
                </c:pt>
                <c:pt idx="355">
                  <c:v>0.247260273972603</c:v>
                </c:pt>
                <c:pt idx="356">
                  <c:v>0.24794520547945201</c:v>
                </c:pt>
                <c:pt idx="357">
                  <c:v>0.24863013698630099</c:v>
                </c:pt>
                <c:pt idx="358">
                  <c:v>0.24931506849315099</c:v>
                </c:pt>
                <c:pt idx="359">
                  <c:v>0.25</c:v>
                </c:pt>
                <c:pt idx="360">
                  <c:v>0.25068493150684901</c:v>
                </c:pt>
                <c:pt idx="361">
                  <c:v>0.25136986301369901</c:v>
                </c:pt>
                <c:pt idx="362">
                  <c:v>0.25205479452054802</c:v>
                </c:pt>
                <c:pt idx="363">
                  <c:v>0.25273972602739703</c:v>
                </c:pt>
                <c:pt idx="364">
                  <c:v>0.25342465753424698</c:v>
                </c:pt>
                <c:pt idx="365">
                  <c:v>0.25410958904109598</c:v>
                </c:pt>
                <c:pt idx="366">
                  <c:v>0.25479452054794499</c:v>
                </c:pt>
                <c:pt idx="367">
                  <c:v>0.255479452054794</c:v>
                </c:pt>
                <c:pt idx="368">
                  <c:v>0.256164383561644</c:v>
                </c:pt>
                <c:pt idx="369">
                  <c:v>0.25684931506849301</c:v>
                </c:pt>
                <c:pt idx="370">
                  <c:v>0.25753424657534202</c:v>
                </c:pt>
                <c:pt idx="371">
                  <c:v>0.25821917808219202</c:v>
                </c:pt>
                <c:pt idx="372">
                  <c:v>0.25890410958904098</c:v>
                </c:pt>
                <c:pt idx="373">
                  <c:v>0.260958904109589</c:v>
                </c:pt>
                <c:pt idx="374">
                  <c:v>0.261643835616438</c:v>
                </c:pt>
                <c:pt idx="375">
                  <c:v>0.26232876712328801</c:v>
                </c:pt>
                <c:pt idx="376">
                  <c:v>0.26301369863013702</c:v>
                </c:pt>
                <c:pt idx="377">
                  <c:v>0.26369863013698602</c:v>
                </c:pt>
                <c:pt idx="378">
                  <c:v>0.26438356164383597</c:v>
                </c:pt>
                <c:pt idx="379">
                  <c:v>0.26506849315068498</c:v>
                </c:pt>
                <c:pt idx="380">
                  <c:v>0.26575342465753399</c:v>
                </c:pt>
                <c:pt idx="381">
                  <c:v>0.26643835616438399</c:v>
                </c:pt>
                <c:pt idx="382">
                  <c:v>0.267123287671233</c:v>
                </c:pt>
                <c:pt idx="383">
                  <c:v>0.26780821917808201</c:v>
                </c:pt>
                <c:pt idx="384">
                  <c:v>0.26849315068493201</c:v>
                </c:pt>
                <c:pt idx="385">
                  <c:v>0.26917808219178102</c:v>
                </c:pt>
                <c:pt idx="386">
                  <c:v>0.26986301369863003</c:v>
                </c:pt>
                <c:pt idx="387">
                  <c:v>0.27054794520547898</c:v>
                </c:pt>
                <c:pt idx="388">
                  <c:v>0.27123287671232899</c:v>
                </c:pt>
                <c:pt idx="389">
                  <c:v>0.27191780821917799</c:v>
                </c:pt>
                <c:pt idx="390">
                  <c:v>0.272602739726027</c:v>
                </c:pt>
                <c:pt idx="391">
                  <c:v>0.27328767123287701</c:v>
                </c:pt>
                <c:pt idx="392">
                  <c:v>0.27397260273972601</c:v>
                </c:pt>
                <c:pt idx="393">
                  <c:v>0.27465753424657502</c:v>
                </c:pt>
                <c:pt idx="394">
                  <c:v>0.27534246575342503</c:v>
                </c:pt>
                <c:pt idx="395">
                  <c:v>0.27602739726027398</c:v>
                </c:pt>
                <c:pt idx="396">
                  <c:v>0.27671232876712298</c:v>
                </c:pt>
                <c:pt idx="397">
                  <c:v>0.27739726027397299</c:v>
                </c:pt>
                <c:pt idx="398">
                  <c:v>0.278082191780822</c:v>
                </c:pt>
                <c:pt idx="399">
                  <c:v>0.278767123287671</c:v>
                </c:pt>
                <c:pt idx="400">
                  <c:v>0.27945205479452101</c:v>
                </c:pt>
                <c:pt idx="401">
                  <c:v>0.28013698630137002</c:v>
                </c:pt>
                <c:pt idx="402">
                  <c:v>0.28082191780821902</c:v>
                </c:pt>
                <c:pt idx="403">
                  <c:v>0.28150684931506798</c:v>
                </c:pt>
                <c:pt idx="404">
                  <c:v>0.28219178082191798</c:v>
                </c:pt>
                <c:pt idx="405">
                  <c:v>0.28287671232876699</c:v>
                </c:pt>
                <c:pt idx="406">
                  <c:v>0.283561643835616</c:v>
                </c:pt>
                <c:pt idx="407">
                  <c:v>0.284246575342466</c:v>
                </c:pt>
                <c:pt idx="408">
                  <c:v>0.28493150684931501</c:v>
                </c:pt>
                <c:pt idx="409">
                  <c:v>0.28561643835616402</c:v>
                </c:pt>
                <c:pt idx="410">
                  <c:v>0.28630136986301402</c:v>
                </c:pt>
                <c:pt idx="411">
                  <c:v>0.28698630136986297</c:v>
                </c:pt>
                <c:pt idx="412">
                  <c:v>0.28767123287671198</c:v>
                </c:pt>
                <c:pt idx="413">
                  <c:v>0.28835616438356199</c:v>
                </c:pt>
                <c:pt idx="414">
                  <c:v>0.28904109589041099</c:v>
                </c:pt>
                <c:pt idx="415">
                  <c:v>0.28972602739726</c:v>
                </c:pt>
                <c:pt idx="416">
                  <c:v>0.29041095890411001</c:v>
                </c:pt>
                <c:pt idx="417">
                  <c:v>0.29109589041095901</c:v>
                </c:pt>
                <c:pt idx="418">
                  <c:v>0.29178082191780802</c:v>
                </c:pt>
                <c:pt idx="419">
                  <c:v>0.29246575342465803</c:v>
                </c:pt>
                <c:pt idx="420">
                  <c:v>0.29315068493150698</c:v>
                </c:pt>
                <c:pt idx="421">
                  <c:v>0.29383561643835598</c:v>
                </c:pt>
                <c:pt idx="422">
                  <c:v>0.29452054794520499</c:v>
                </c:pt>
                <c:pt idx="423">
                  <c:v>0.295205479452055</c:v>
                </c:pt>
                <c:pt idx="424">
                  <c:v>0.295890410958904</c:v>
                </c:pt>
                <c:pt idx="425">
                  <c:v>0.29657534246575301</c:v>
                </c:pt>
                <c:pt idx="426">
                  <c:v>0.29726027397260302</c:v>
                </c:pt>
                <c:pt idx="427">
                  <c:v>0.29794520547945202</c:v>
                </c:pt>
                <c:pt idx="428">
                  <c:v>0.29863013698630098</c:v>
                </c:pt>
                <c:pt idx="429">
                  <c:v>0.29931506849315098</c:v>
                </c:pt>
                <c:pt idx="430">
                  <c:v>0.3</c:v>
                </c:pt>
                <c:pt idx="431">
                  <c:v>0.300684931506849</c:v>
                </c:pt>
                <c:pt idx="432">
                  <c:v>0.301369863013699</c:v>
                </c:pt>
                <c:pt idx="433">
                  <c:v>0.30205479452054801</c:v>
                </c:pt>
                <c:pt idx="434">
                  <c:v>0.30273972602739702</c:v>
                </c:pt>
                <c:pt idx="435">
                  <c:v>0.30342465753424702</c:v>
                </c:pt>
                <c:pt idx="436">
                  <c:v>0.30410958904109597</c:v>
                </c:pt>
                <c:pt idx="437">
                  <c:v>0.30479452054794498</c:v>
                </c:pt>
                <c:pt idx="438">
                  <c:v>0.30547945205479499</c:v>
                </c:pt>
                <c:pt idx="439">
                  <c:v>0.30616438356164399</c:v>
                </c:pt>
                <c:pt idx="440">
                  <c:v>0.306849315068493</c:v>
                </c:pt>
                <c:pt idx="441">
                  <c:v>0.30753424657534201</c:v>
                </c:pt>
                <c:pt idx="442">
                  <c:v>0.30821917808219201</c:v>
                </c:pt>
                <c:pt idx="443">
                  <c:v>0.30890410958904102</c:v>
                </c:pt>
                <c:pt idx="444">
                  <c:v>0.31027397260273998</c:v>
                </c:pt>
                <c:pt idx="445">
                  <c:v>0.31095890410958898</c:v>
                </c:pt>
                <c:pt idx="446">
                  <c:v>0.31164383561643799</c:v>
                </c:pt>
                <c:pt idx="447">
                  <c:v>0.312328767123288</c:v>
                </c:pt>
                <c:pt idx="448">
                  <c:v>0.31301369863013701</c:v>
                </c:pt>
                <c:pt idx="449">
                  <c:v>0.31369863013698601</c:v>
                </c:pt>
                <c:pt idx="450">
                  <c:v>0.31438356164383602</c:v>
                </c:pt>
                <c:pt idx="451">
                  <c:v>0.31506849315068503</c:v>
                </c:pt>
                <c:pt idx="452">
                  <c:v>0.31575342465753398</c:v>
                </c:pt>
                <c:pt idx="453">
                  <c:v>0.31643835616438398</c:v>
                </c:pt>
                <c:pt idx="454">
                  <c:v>0.31712328767123299</c:v>
                </c:pt>
                <c:pt idx="455">
                  <c:v>0.317808219178082</c:v>
                </c:pt>
                <c:pt idx="456">
                  <c:v>0.317808219178082</c:v>
                </c:pt>
                <c:pt idx="457">
                  <c:v>0.318493150684932</c:v>
                </c:pt>
                <c:pt idx="458">
                  <c:v>0.31917808219178101</c:v>
                </c:pt>
                <c:pt idx="459">
                  <c:v>0.31986301369863002</c:v>
                </c:pt>
                <c:pt idx="460">
                  <c:v>0.32054794520547902</c:v>
                </c:pt>
                <c:pt idx="461">
                  <c:v>0.32123287671232897</c:v>
                </c:pt>
                <c:pt idx="462">
                  <c:v>0.32191780821917798</c:v>
                </c:pt>
                <c:pt idx="463">
                  <c:v>0.32260273972602699</c:v>
                </c:pt>
                <c:pt idx="464">
                  <c:v>0.32328767123287699</c:v>
                </c:pt>
                <c:pt idx="465">
                  <c:v>0.323972602739726</c:v>
                </c:pt>
                <c:pt idx="466">
                  <c:v>0.32465753424657501</c:v>
                </c:pt>
                <c:pt idx="467">
                  <c:v>0.32534246575342501</c:v>
                </c:pt>
                <c:pt idx="468">
                  <c:v>0.32602739726027402</c:v>
                </c:pt>
                <c:pt idx="469">
                  <c:v>0.32671232876712297</c:v>
                </c:pt>
                <c:pt idx="470">
                  <c:v>0.32739726027397298</c:v>
                </c:pt>
                <c:pt idx="471">
                  <c:v>0.32808219178082199</c:v>
                </c:pt>
                <c:pt idx="472">
                  <c:v>0.32876712328767099</c:v>
                </c:pt>
                <c:pt idx="473">
                  <c:v>0.329452054794521</c:v>
                </c:pt>
                <c:pt idx="474">
                  <c:v>0.33013698630137001</c:v>
                </c:pt>
                <c:pt idx="475">
                  <c:v>0.33082191780821901</c:v>
                </c:pt>
                <c:pt idx="476">
                  <c:v>0.33150684931506902</c:v>
                </c:pt>
                <c:pt idx="477">
                  <c:v>0.33219178082191803</c:v>
                </c:pt>
                <c:pt idx="478">
                  <c:v>0.33287671232876698</c:v>
                </c:pt>
                <c:pt idx="479">
                  <c:v>0.33356164383561598</c:v>
                </c:pt>
                <c:pt idx="480">
                  <c:v>0.33424657534246599</c:v>
                </c:pt>
                <c:pt idx="481">
                  <c:v>0.334931506849315</c:v>
                </c:pt>
                <c:pt idx="482">
                  <c:v>0.335616438356164</c:v>
                </c:pt>
                <c:pt idx="483">
                  <c:v>0.33630136986301401</c:v>
                </c:pt>
                <c:pt idx="484">
                  <c:v>0.33698630136986302</c:v>
                </c:pt>
                <c:pt idx="485">
                  <c:v>0.33767123287671202</c:v>
                </c:pt>
                <c:pt idx="486">
                  <c:v>0.33835616438356197</c:v>
                </c:pt>
                <c:pt idx="487">
                  <c:v>0.33904109589041098</c:v>
                </c:pt>
                <c:pt idx="488">
                  <c:v>0.33972602739725999</c:v>
                </c:pt>
                <c:pt idx="489">
                  <c:v>0.34041095890410999</c:v>
                </c:pt>
                <c:pt idx="490">
                  <c:v>0.341095890410959</c:v>
                </c:pt>
                <c:pt idx="491">
                  <c:v>0.34178082191780801</c:v>
                </c:pt>
                <c:pt idx="492">
                  <c:v>0.34246575342465801</c:v>
                </c:pt>
                <c:pt idx="493">
                  <c:v>0.34315068493150702</c:v>
                </c:pt>
                <c:pt idx="494">
                  <c:v>0.34383561643835597</c:v>
                </c:pt>
                <c:pt idx="495">
                  <c:v>0.34520547945205499</c:v>
                </c:pt>
                <c:pt idx="496">
                  <c:v>0.34589041095890399</c:v>
                </c:pt>
                <c:pt idx="497">
                  <c:v>0.346575342465753</c:v>
                </c:pt>
                <c:pt idx="498">
                  <c:v>0.34726027397260301</c:v>
                </c:pt>
                <c:pt idx="499">
                  <c:v>0.34794520547945201</c:v>
                </c:pt>
                <c:pt idx="500">
                  <c:v>0.34863013698630102</c:v>
                </c:pt>
                <c:pt idx="501">
                  <c:v>0.34931506849315103</c:v>
                </c:pt>
                <c:pt idx="502">
                  <c:v>0.35</c:v>
                </c:pt>
                <c:pt idx="503">
                  <c:v>0.35068493150684898</c:v>
                </c:pt>
                <c:pt idx="504">
                  <c:v>0.35136986301369899</c:v>
                </c:pt>
                <c:pt idx="505">
                  <c:v>0.352054794520548</c:v>
                </c:pt>
                <c:pt idx="506">
                  <c:v>0.352739726027397</c:v>
                </c:pt>
                <c:pt idx="507">
                  <c:v>0.35342465753424701</c:v>
                </c:pt>
                <c:pt idx="508">
                  <c:v>0.35410958904109602</c:v>
                </c:pt>
                <c:pt idx="509">
                  <c:v>0.35479452054794502</c:v>
                </c:pt>
                <c:pt idx="510">
                  <c:v>0.35547945205479498</c:v>
                </c:pt>
                <c:pt idx="511">
                  <c:v>0.35616438356164398</c:v>
                </c:pt>
                <c:pt idx="512">
                  <c:v>0.35684931506849299</c:v>
                </c:pt>
                <c:pt idx="513">
                  <c:v>0.357534246575342</c:v>
                </c:pt>
                <c:pt idx="514">
                  <c:v>0.358219178082192</c:v>
                </c:pt>
                <c:pt idx="515">
                  <c:v>0.35890410958904101</c:v>
                </c:pt>
                <c:pt idx="516">
                  <c:v>0.35958904109589002</c:v>
                </c:pt>
                <c:pt idx="517">
                  <c:v>0.36027397260274002</c:v>
                </c:pt>
                <c:pt idx="518">
                  <c:v>0.36095890410958897</c:v>
                </c:pt>
                <c:pt idx="519">
                  <c:v>0.36164383561643798</c:v>
                </c:pt>
                <c:pt idx="520">
                  <c:v>0.36232876712328799</c:v>
                </c:pt>
                <c:pt idx="521">
                  <c:v>0.36301369863013699</c:v>
                </c:pt>
                <c:pt idx="522">
                  <c:v>0.363698630136986</c:v>
                </c:pt>
                <c:pt idx="523">
                  <c:v>0.36438356164383601</c:v>
                </c:pt>
                <c:pt idx="524">
                  <c:v>0.36506849315068501</c:v>
                </c:pt>
                <c:pt idx="525">
                  <c:v>0.36575342465753402</c:v>
                </c:pt>
                <c:pt idx="526">
                  <c:v>0.36643835616438403</c:v>
                </c:pt>
                <c:pt idx="527">
                  <c:v>0.36712328767123298</c:v>
                </c:pt>
                <c:pt idx="528">
                  <c:v>0.36780821917808199</c:v>
                </c:pt>
                <c:pt idx="529">
                  <c:v>0.36849315068493099</c:v>
                </c:pt>
                <c:pt idx="530">
                  <c:v>0.369178082191781</c:v>
                </c:pt>
                <c:pt idx="531">
                  <c:v>0.36986301369863001</c:v>
                </c:pt>
                <c:pt idx="532">
                  <c:v>0.37054794520547901</c:v>
                </c:pt>
                <c:pt idx="533">
                  <c:v>0.37123287671232902</c:v>
                </c:pt>
                <c:pt idx="534">
                  <c:v>0.37191780821917803</c:v>
                </c:pt>
                <c:pt idx="535">
                  <c:v>0.37260273972602698</c:v>
                </c:pt>
                <c:pt idx="536">
                  <c:v>0.37328767123287698</c:v>
                </c:pt>
                <c:pt idx="537">
                  <c:v>0.37397260273972599</c:v>
                </c:pt>
                <c:pt idx="538">
                  <c:v>0.374657534246575</c:v>
                </c:pt>
                <c:pt idx="539">
                  <c:v>0.375342465753425</c:v>
                </c:pt>
                <c:pt idx="540">
                  <c:v>0.37602739726027401</c:v>
                </c:pt>
                <c:pt idx="541">
                  <c:v>0.37671232876712302</c:v>
                </c:pt>
                <c:pt idx="542">
                  <c:v>0.37739726027397302</c:v>
                </c:pt>
                <c:pt idx="543">
                  <c:v>0.37808219178082197</c:v>
                </c:pt>
                <c:pt idx="544">
                  <c:v>0.37876712328767098</c:v>
                </c:pt>
                <c:pt idx="545">
                  <c:v>0.37945205479452099</c:v>
                </c:pt>
                <c:pt idx="546">
                  <c:v>0.38013698630136999</c:v>
                </c:pt>
                <c:pt idx="547">
                  <c:v>0.380821917808219</c:v>
                </c:pt>
                <c:pt idx="548">
                  <c:v>0.38150684931506901</c:v>
                </c:pt>
                <c:pt idx="549">
                  <c:v>0.38219178082191801</c:v>
                </c:pt>
                <c:pt idx="550">
                  <c:v>0.38287671232876702</c:v>
                </c:pt>
                <c:pt idx="551">
                  <c:v>0.38356164383561597</c:v>
                </c:pt>
                <c:pt idx="552">
                  <c:v>0.38424657534246598</c:v>
                </c:pt>
                <c:pt idx="553">
                  <c:v>0.38493150684931499</c:v>
                </c:pt>
                <c:pt idx="554">
                  <c:v>0.38561643835616399</c:v>
                </c:pt>
                <c:pt idx="555">
                  <c:v>0.386301369863014</c:v>
                </c:pt>
                <c:pt idx="556">
                  <c:v>0.38698630136986301</c:v>
                </c:pt>
                <c:pt idx="557">
                  <c:v>0.38767123287671201</c:v>
                </c:pt>
                <c:pt idx="558">
                  <c:v>0.38835616438356202</c:v>
                </c:pt>
                <c:pt idx="559">
                  <c:v>0.38904109589041103</c:v>
                </c:pt>
                <c:pt idx="560">
                  <c:v>0.38972602739725998</c:v>
                </c:pt>
                <c:pt idx="561">
                  <c:v>0.39041095890410998</c:v>
                </c:pt>
                <c:pt idx="562">
                  <c:v>0.39109589041095899</c:v>
                </c:pt>
                <c:pt idx="563">
                  <c:v>0.391780821917808</c:v>
                </c:pt>
                <c:pt idx="564">
                  <c:v>0.392465753424658</c:v>
                </c:pt>
                <c:pt idx="565">
                  <c:v>0.39315068493150701</c:v>
                </c:pt>
                <c:pt idx="566">
                  <c:v>0.39383561643835602</c:v>
                </c:pt>
                <c:pt idx="567">
                  <c:v>0.39452054794520502</c:v>
                </c:pt>
                <c:pt idx="568">
                  <c:v>0.39520547945205498</c:v>
                </c:pt>
                <c:pt idx="569">
                  <c:v>0.39589041095890398</c:v>
                </c:pt>
                <c:pt idx="570">
                  <c:v>0.39657534246575299</c:v>
                </c:pt>
                <c:pt idx="571">
                  <c:v>0.397260273972603</c:v>
                </c:pt>
                <c:pt idx="572">
                  <c:v>0.397945205479452</c:v>
                </c:pt>
                <c:pt idx="573">
                  <c:v>0.39863013698630101</c:v>
                </c:pt>
                <c:pt idx="574">
                  <c:v>0.39931506849315102</c:v>
                </c:pt>
                <c:pt idx="575">
                  <c:v>0.4</c:v>
                </c:pt>
                <c:pt idx="576">
                  <c:v>0.40068493150684897</c:v>
                </c:pt>
                <c:pt idx="577">
                  <c:v>0.40136986301369898</c:v>
                </c:pt>
                <c:pt idx="578">
                  <c:v>0.40205479452054799</c:v>
                </c:pt>
                <c:pt idx="579">
                  <c:v>0.40273972602739699</c:v>
                </c:pt>
                <c:pt idx="580">
                  <c:v>0.403424657534247</c:v>
                </c:pt>
                <c:pt idx="581">
                  <c:v>0.40410958904109601</c:v>
                </c:pt>
                <c:pt idx="582">
                  <c:v>0.40479452054794501</c:v>
                </c:pt>
                <c:pt idx="583">
                  <c:v>0.40547945205479502</c:v>
                </c:pt>
                <c:pt idx="584">
                  <c:v>0.40616438356164403</c:v>
                </c:pt>
                <c:pt idx="585">
                  <c:v>0.40684931506849298</c:v>
                </c:pt>
                <c:pt idx="586">
                  <c:v>0.40753424657534199</c:v>
                </c:pt>
                <c:pt idx="587">
                  <c:v>0.40821917808219199</c:v>
                </c:pt>
                <c:pt idx="588">
                  <c:v>0.40958904109589001</c:v>
                </c:pt>
                <c:pt idx="589">
                  <c:v>0.41027397260274001</c:v>
                </c:pt>
                <c:pt idx="590">
                  <c:v>0.41095890410958902</c:v>
                </c:pt>
                <c:pt idx="591">
                  <c:v>0.41164383561643803</c:v>
                </c:pt>
                <c:pt idx="592">
                  <c:v>0.41232876712328798</c:v>
                </c:pt>
                <c:pt idx="593">
                  <c:v>0.41301369863013698</c:v>
                </c:pt>
                <c:pt idx="594">
                  <c:v>0.41369863013698599</c:v>
                </c:pt>
                <c:pt idx="595">
                  <c:v>0.414383561643836</c:v>
                </c:pt>
                <c:pt idx="596">
                  <c:v>0.415068493150685</c:v>
                </c:pt>
                <c:pt idx="597">
                  <c:v>0.41575342465753401</c:v>
                </c:pt>
                <c:pt idx="598">
                  <c:v>0.41643835616438402</c:v>
                </c:pt>
                <c:pt idx="599">
                  <c:v>0.41712328767123302</c:v>
                </c:pt>
                <c:pt idx="600">
                  <c:v>0.41780821917808197</c:v>
                </c:pt>
                <c:pt idx="601">
                  <c:v>0.41849315068493098</c:v>
                </c:pt>
                <c:pt idx="602">
                  <c:v>0.41917808219178099</c:v>
                </c:pt>
                <c:pt idx="603">
                  <c:v>0.41986301369862999</c:v>
                </c:pt>
                <c:pt idx="604">
                  <c:v>0.420547945205479</c:v>
                </c:pt>
                <c:pt idx="605">
                  <c:v>0.42123287671232901</c:v>
                </c:pt>
                <c:pt idx="606">
                  <c:v>0.42191780821917801</c:v>
                </c:pt>
                <c:pt idx="607">
                  <c:v>0.42260273972602702</c:v>
                </c:pt>
                <c:pt idx="608">
                  <c:v>0.42328767123287703</c:v>
                </c:pt>
                <c:pt idx="609">
                  <c:v>0.42397260273972598</c:v>
                </c:pt>
                <c:pt idx="610">
                  <c:v>0.42465753424657499</c:v>
                </c:pt>
                <c:pt idx="611">
                  <c:v>0.42534246575342499</c:v>
                </c:pt>
                <c:pt idx="612">
                  <c:v>0.42739726027397301</c:v>
                </c:pt>
                <c:pt idx="613">
                  <c:v>0.42808219178082202</c:v>
                </c:pt>
                <c:pt idx="614">
                  <c:v>0.42876712328767103</c:v>
                </c:pt>
                <c:pt idx="615">
                  <c:v>0.42945205479452098</c:v>
                </c:pt>
                <c:pt idx="616">
                  <c:v>0.43013698630136998</c:v>
                </c:pt>
                <c:pt idx="617">
                  <c:v>0.43082191780821899</c:v>
                </c:pt>
                <c:pt idx="618">
                  <c:v>0.431506849315068</c:v>
                </c:pt>
                <c:pt idx="619">
                  <c:v>0.432191780821918</c:v>
                </c:pt>
                <c:pt idx="620">
                  <c:v>0.43287671232876701</c:v>
                </c:pt>
                <c:pt idx="621">
                  <c:v>0.43356164383561602</c:v>
                </c:pt>
                <c:pt idx="622">
                  <c:v>0.43424657534246602</c:v>
                </c:pt>
                <c:pt idx="623">
                  <c:v>0.43493150684931497</c:v>
                </c:pt>
                <c:pt idx="624">
                  <c:v>0.43561643835616398</c:v>
                </c:pt>
                <c:pt idx="625">
                  <c:v>0.43630136986301399</c:v>
                </c:pt>
                <c:pt idx="626">
                  <c:v>0.43698630136986299</c:v>
                </c:pt>
                <c:pt idx="627">
                  <c:v>0.437671232876712</c:v>
                </c:pt>
                <c:pt idx="628">
                  <c:v>0.43835616438356201</c:v>
                </c:pt>
                <c:pt idx="629">
                  <c:v>0.43904109589041102</c:v>
                </c:pt>
                <c:pt idx="630">
                  <c:v>0.43972602739726002</c:v>
                </c:pt>
                <c:pt idx="631">
                  <c:v>0.44041095890410997</c:v>
                </c:pt>
                <c:pt idx="632">
                  <c:v>0.44109589041095898</c:v>
                </c:pt>
                <c:pt idx="633">
                  <c:v>0.44178082191780799</c:v>
                </c:pt>
                <c:pt idx="634">
                  <c:v>0.44246575342465799</c:v>
                </c:pt>
                <c:pt idx="635">
                  <c:v>0.443150684931507</c:v>
                </c:pt>
                <c:pt idx="636">
                  <c:v>0.44383561643835601</c:v>
                </c:pt>
                <c:pt idx="637">
                  <c:v>0.44452054794520501</c:v>
                </c:pt>
                <c:pt idx="638">
                  <c:v>0.44520547945205502</c:v>
                </c:pt>
                <c:pt idx="639">
                  <c:v>0.44589041095890403</c:v>
                </c:pt>
                <c:pt idx="640">
                  <c:v>0.44657534246575298</c:v>
                </c:pt>
                <c:pt idx="641">
                  <c:v>0.44726027397260298</c:v>
                </c:pt>
                <c:pt idx="642">
                  <c:v>0.44794520547945199</c:v>
                </c:pt>
                <c:pt idx="643">
                  <c:v>0.448630136986301</c:v>
                </c:pt>
                <c:pt idx="644">
                  <c:v>0.449315068493151</c:v>
                </c:pt>
                <c:pt idx="645">
                  <c:v>0.45</c:v>
                </c:pt>
                <c:pt idx="646">
                  <c:v>0.45068493150684902</c:v>
                </c:pt>
                <c:pt idx="647">
                  <c:v>0.45136986301369902</c:v>
                </c:pt>
                <c:pt idx="648">
                  <c:v>0.45205479452054798</c:v>
                </c:pt>
                <c:pt idx="649">
                  <c:v>0.45273972602739698</c:v>
                </c:pt>
                <c:pt idx="650">
                  <c:v>0.45342465753424699</c:v>
                </c:pt>
                <c:pt idx="651">
                  <c:v>0.454109589041096</c:v>
                </c:pt>
                <c:pt idx="652">
                  <c:v>0.454794520547945</c:v>
                </c:pt>
                <c:pt idx="653">
                  <c:v>0.45547945205479501</c:v>
                </c:pt>
                <c:pt idx="654">
                  <c:v>0.45616438356164402</c:v>
                </c:pt>
                <c:pt idx="655">
                  <c:v>0.45684931506849302</c:v>
                </c:pt>
                <c:pt idx="656">
                  <c:v>0.45753424657534197</c:v>
                </c:pt>
                <c:pt idx="657">
                  <c:v>0.45821917808219198</c:v>
                </c:pt>
                <c:pt idx="658">
                  <c:v>0.45890410958904099</c:v>
                </c:pt>
                <c:pt idx="659">
                  <c:v>0.45958904109588999</c:v>
                </c:pt>
                <c:pt idx="660">
                  <c:v>0.46027397260274</c:v>
                </c:pt>
                <c:pt idx="661">
                  <c:v>0.46164383561643801</c:v>
                </c:pt>
                <c:pt idx="662">
                  <c:v>0.46232876712328802</c:v>
                </c:pt>
                <c:pt idx="663">
                  <c:v>0.46301369863013703</c:v>
                </c:pt>
                <c:pt idx="664">
                  <c:v>0.46369863013698598</c:v>
                </c:pt>
                <c:pt idx="665">
                  <c:v>0.46438356164383598</c:v>
                </c:pt>
                <c:pt idx="666">
                  <c:v>0.46506849315068499</c:v>
                </c:pt>
                <c:pt idx="667">
                  <c:v>0.465753424657534</c:v>
                </c:pt>
                <c:pt idx="668">
                  <c:v>0.466438356164384</c:v>
                </c:pt>
                <c:pt idx="669">
                  <c:v>0.46712328767123301</c:v>
                </c:pt>
                <c:pt idx="670">
                  <c:v>0.46780821917808202</c:v>
                </c:pt>
                <c:pt idx="671">
                  <c:v>0.46849315068493202</c:v>
                </c:pt>
                <c:pt idx="672">
                  <c:v>0.46917808219178098</c:v>
                </c:pt>
                <c:pt idx="673">
                  <c:v>0.46986301369862998</c:v>
                </c:pt>
                <c:pt idx="674">
                  <c:v>0.47054794520547899</c:v>
                </c:pt>
                <c:pt idx="675">
                  <c:v>0.471232876712329</c:v>
                </c:pt>
                <c:pt idx="676">
                  <c:v>0.471917808219178</c:v>
                </c:pt>
                <c:pt idx="677">
                  <c:v>0.47260273972602701</c:v>
                </c:pt>
                <c:pt idx="678">
                  <c:v>0.47328767123287702</c:v>
                </c:pt>
                <c:pt idx="679">
                  <c:v>0.47397260273972602</c:v>
                </c:pt>
                <c:pt idx="680">
                  <c:v>0.47602739726027399</c:v>
                </c:pt>
                <c:pt idx="681">
                  <c:v>0.47671232876712299</c:v>
                </c:pt>
                <c:pt idx="682">
                  <c:v>0.477397260273973</c:v>
                </c:pt>
                <c:pt idx="683">
                  <c:v>0.47808219178082201</c:v>
                </c:pt>
                <c:pt idx="684">
                  <c:v>0.47876712328767101</c:v>
                </c:pt>
                <c:pt idx="685">
                  <c:v>0.47945205479452102</c:v>
                </c:pt>
                <c:pt idx="686">
                  <c:v>0.48013698630136997</c:v>
                </c:pt>
                <c:pt idx="687">
                  <c:v>0.48082191780821898</c:v>
                </c:pt>
                <c:pt idx="688">
                  <c:v>0.48150684931506799</c:v>
                </c:pt>
                <c:pt idx="689">
                  <c:v>0.48219178082191799</c:v>
                </c:pt>
                <c:pt idx="690">
                  <c:v>0.482876712328767</c:v>
                </c:pt>
                <c:pt idx="691">
                  <c:v>0.48356164383561601</c:v>
                </c:pt>
                <c:pt idx="692">
                  <c:v>0.48424657534246601</c:v>
                </c:pt>
                <c:pt idx="693">
                  <c:v>0.48493150684931502</c:v>
                </c:pt>
                <c:pt idx="694">
                  <c:v>0.48561643835616403</c:v>
                </c:pt>
                <c:pt idx="695">
                  <c:v>0.48630136986301398</c:v>
                </c:pt>
                <c:pt idx="696">
                  <c:v>0.48698630136986298</c:v>
                </c:pt>
                <c:pt idx="697">
                  <c:v>0.48767123287671199</c:v>
                </c:pt>
                <c:pt idx="698">
                  <c:v>0.488356164383562</c:v>
                </c:pt>
                <c:pt idx="699">
                  <c:v>0.489041095890411</c:v>
                </c:pt>
                <c:pt idx="700">
                  <c:v>0.48972602739726001</c:v>
                </c:pt>
                <c:pt idx="701">
                  <c:v>0.49041095890411002</c:v>
                </c:pt>
                <c:pt idx="702">
                  <c:v>0.49109589041095902</c:v>
                </c:pt>
                <c:pt idx="703">
                  <c:v>0.49178082191780798</c:v>
                </c:pt>
                <c:pt idx="704">
                  <c:v>0.49246575342465798</c:v>
                </c:pt>
                <c:pt idx="705">
                  <c:v>0.49315068493150699</c:v>
                </c:pt>
                <c:pt idx="706">
                  <c:v>0.493835616438356</c:v>
                </c:pt>
                <c:pt idx="707">
                  <c:v>0.494520547945206</c:v>
                </c:pt>
                <c:pt idx="708">
                  <c:v>0.49520547945205501</c:v>
                </c:pt>
                <c:pt idx="709">
                  <c:v>0.49589041095890402</c:v>
                </c:pt>
                <c:pt idx="710">
                  <c:v>0.49657534246575302</c:v>
                </c:pt>
                <c:pt idx="711">
                  <c:v>0.49726027397260297</c:v>
                </c:pt>
                <c:pt idx="712">
                  <c:v>0.49794520547945198</c:v>
                </c:pt>
                <c:pt idx="713">
                  <c:v>0.49863013698630099</c:v>
                </c:pt>
                <c:pt idx="714">
                  <c:v>0.49931506849315099</c:v>
                </c:pt>
                <c:pt idx="715">
                  <c:v>0.50205479452054802</c:v>
                </c:pt>
                <c:pt idx="716">
                  <c:v>0.50273972602739703</c:v>
                </c:pt>
                <c:pt idx="717">
                  <c:v>0.50342465753424703</c:v>
                </c:pt>
                <c:pt idx="718">
                  <c:v>0.50410958904109604</c:v>
                </c:pt>
                <c:pt idx="719">
                  <c:v>0.50479452054794505</c:v>
                </c:pt>
                <c:pt idx="720">
                  <c:v>0.50547945205479405</c:v>
                </c:pt>
                <c:pt idx="721">
                  <c:v>0.50616438356164395</c:v>
                </c:pt>
                <c:pt idx="722">
                  <c:v>0.50753424657534296</c:v>
                </c:pt>
                <c:pt idx="723">
                  <c:v>0.50821917808219197</c:v>
                </c:pt>
                <c:pt idx="724">
                  <c:v>0.50890410958904098</c:v>
                </c:pt>
                <c:pt idx="725">
                  <c:v>0.50958904109588998</c:v>
                </c:pt>
                <c:pt idx="726">
                  <c:v>0.51027397260273999</c:v>
                </c:pt>
                <c:pt idx="727">
                  <c:v>0.510958904109589</c:v>
                </c:pt>
                <c:pt idx="728">
                  <c:v>0.51232876712328801</c:v>
                </c:pt>
                <c:pt idx="729">
                  <c:v>0.51301369863013702</c:v>
                </c:pt>
                <c:pt idx="730">
                  <c:v>0.51369863013698602</c:v>
                </c:pt>
                <c:pt idx="731">
                  <c:v>0.51438356164383603</c:v>
                </c:pt>
                <c:pt idx="732">
                  <c:v>0.51506849315068504</c:v>
                </c:pt>
                <c:pt idx="733">
                  <c:v>0.51575342465753404</c:v>
                </c:pt>
                <c:pt idx="734">
                  <c:v>0.51643835616438405</c:v>
                </c:pt>
                <c:pt idx="735">
                  <c:v>0.51712328767123295</c:v>
                </c:pt>
                <c:pt idx="736">
                  <c:v>0.51780821917808195</c:v>
                </c:pt>
                <c:pt idx="737">
                  <c:v>0.51917808219178097</c:v>
                </c:pt>
                <c:pt idx="738">
                  <c:v>0.51986301369862997</c:v>
                </c:pt>
                <c:pt idx="739">
                  <c:v>0.52054794520547898</c:v>
                </c:pt>
                <c:pt idx="740">
                  <c:v>0.52123287671232899</c:v>
                </c:pt>
                <c:pt idx="741">
                  <c:v>0.52191780821917799</c:v>
                </c:pt>
                <c:pt idx="742">
                  <c:v>0.522602739726027</c:v>
                </c:pt>
                <c:pt idx="743">
                  <c:v>0.52465753424657502</c:v>
                </c:pt>
                <c:pt idx="744">
                  <c:v>0.52534246575342503</c:v>
                </c:pt>
                <c:pt idx="745">
                  <c:v>0.52602739726027403</c:v>
                </c:pt>
                <c:pt idx="746">
                  <c:v>0.52671232876712304</c:v>
                </c:pt>
                <c:pt idx="747">
                  <c:v>0.52739726027397305</c:v>
                </c:pt>
                <c:pt idx="748">
                  <c:v>0.52808219178082205</c:v>
                </c:pt>
                <c:pt idx="749">
                  <c:v>0.52876712328767095</c:v>
                </c:pt>
                <c:pt idx="750">
                  <c:v>0.53082191780821897</c:v>
                </c:pt>
                <c:pt idx="751">
                  <c:v>0.53150684931506897</c:v>
                </c:pt>
                <c:pt idx="752">
                  <c:v>0.53219178082191798</c:v>
                </c:pt>
                <c:pt idx="753">
                  <c:v>0.53287671232876699</c:v>
                </c:pt>
                <c:pt idx="754">
                  <c:v>0.533561643835616</c:v>
                </c:pt>
                <c:pt idx="755">
                  <c:v>0.534246575342466</c:v>
                </c:pt>
                <c:pt idx="756">
                  <c:v>0.53493150684931501</c:v>
                </c:pt>
                <c:pt idx="757">
                  <c:v>0.53561643835616402</c:v>
                </c:pt>
                <c:pt idx="758">
                  <c:v>0.53630136986301402</c:v>
                </c:pt>
                <c:pt idx="759">
                  <c:v>0.53698630136986303</c:v>
                </c:pt>
                <c:pt idx="760">
                  <c:v>0.53767123287671204</c:v>
                </c:pt>
                <c:pt idx="761">
                  <c:v>0.53835616438356204</c:v>
                </c:pt>
                <c:pt idx="762">
                  <c:v>0.53904109589041105</c:v>
                </c:pt>
                <c:pt idx="763">
                  <c:v>0.53972602739726006</c:v>
                </c:pt>
                <c:pt idx="764">
                  <c:v>0.54109589041095896</c:v>
                </c:pt>
                <c:pt idx="765">
                  <c:v>0.54178082191780796</c:v>
                </c:pt>
                <c:pt idx="766">
                  <c:v>0.54246575342465797</c:v>
                </c:pt>
                <c:pt idx="767">
                  <c:v>0.54315068493150698</c:v>
                </c:pt>
                <c:pt idx="768">
                  <c:v>0.54383561643835598</c:v>
                </c:pt>
                <c:pt idx="769">
                  <c:v>0.54452054794520499</c:v>
                </c:pt>
                <c:pt idx="770">
                  <c:v>0.545205479452055</c:v>
                </c:pt>
                <c:pt idx="771">
                  <c:v>0.545890410958904</c:v>
                </c:pt>
                <c:pt idx="772">
                  <c:v>0.54657534246575301</c:v>
                </c:pt>
                <c:pt idx="773">
                  <c:v>0.54726027397260302</c:v>
                </c:pt>
                <c:pt idx="774">
                  <c:v>0.54794520547945202</c:v>
                </c:pt>
                <c:pt idx="775">
                  <c:v>0.54863013698630103</c:v>
                </c:pt>
                <c:pt idx="776">
                  <c:v>0.54931506849315104</c:v>
                </c:pt>
                <c:pt idx="777">
                  <c:v>0.55000000000000004</c:v>
                </c:pt>
                <c:pt idx="778">
                  <c:v>0.55068493150684905</c:v>
                </c:pt>
                <c:pt idx="779">
                  <c:v>0.55136986301369895</c:v>
                </c:pt>
                <c:pt idx="780">
                  <c:v>0.55205479452054795</c:v>
                </c:pt>
                <c:pt idx="781">
                  <c:v>0.55273972602739696</c:v>
                </c:pt>
                <c:pt idx="782">
                  <c:v>0.55410958904109597</c:v>
                </c:pt>
                <c:pt idx="783">
                  <c:v>0.55479452054794498</c:v>
                </c:pt>
                <c:pt idx="784">
                  <c:v>0.55547945205479499</c:v>
                </c:pt>
                <c:pt idx="785">
                  <c:v>0.55616438356164399</c:v>
                </c:pt>
                <c:pt idx="786">
                  <c:v>0.556849315068493</c:v>
                </c:pt>
                <c:pt idx="787">
                  <c:v>0.55753424657534201</c:v>
                </c:pt>
                <c:pt idx="788">
                  <c:v>0.55821917808219201</c:v>
                </c:pt>
                <c:pt idx="789">
                  <c:v>0.55890410958904102</c:v>
                </c:pt>
                <c:pt idx="790">
                  <c:v>0.55958904109589003</c:v>
                </c:pt>
                <c:pt idx="791">
                  <c:v>0.56027397260274003</c:v>
                </c:pt>
                <c:pt idx="792">
                  <c:v>0.56164383561643805</c:v>
                </c:pt>
                <c:pt idx="793">
                  <c:v>0.56232876712328805</c:v>
                </c:pt>
                <c:pt idx="794">
                  <c:v>0.56301369863013695</c:v>
                </c:pt>
                <c:pt idx="795">
                  <c:v>0.56369863013698596</c:v>
                </c:pt>
                <c:pt idx="796">
                  <c:v>0.56438356164383596</c:v>
                </c:pt>
                <c:pt idx="797">
                  <c:v>0.56506849315068497</c:v>
                </c:pt>
                <c:pt idx="798">
                  <c:v>0.56575342465753398</c:v>
                </c:pt>
                <c:pt idx="799">
                  <c:v>0.56643835616438398</c:v>
                </c:pt>
                <c:pt idx="800">
                  <c:v>0.56712328767123299</c:v>
                </c:pt>
                <c:pt idx="801">
                  <c:v>0.567808219178082</c:v>
                </c:pt>
                <c:pt idx="802">
                  <c:v>0.568493150684932</c:v>
                </c:pt>
                <c:pt idx="803">
                  <c:v>0.56917808219178101</c:v>
                </c:pt>
                <c:pt idx="804">
                  <c:v>0.56986301369863002</c:v>
                </c:pt>
                <c:pt idx="805">
                  <c:v>0.57054794520547902</c:v>
                </c:pt>
                <c:pt idx="806">
                  <c:v>0.57123287671232903</c:v>
                </c:pt>
                <c:pt idx="807">
                  <c:v>0.57191780821917804</c:v>
                </c:pt>
                <c:pt idx="808">
                  <c:v>0.57260273972602704</c:v>
                </c:pt>
                <c:pt idx="809">
                  <c:v>0.57328767123287705</c:v>
                </c:pt>
                <c:pt idx="810">
                  <c:v>0.57397260273972595</c:v>
                </c:pt>
                <c:pt idx="811">
                  <c:v>0.57465753424657495</c:v>
                </c:pt>
                <c:pt idx="812">
                  <c:v>0.57534246575342496</c:v>
                </c:pt>
                <c:pt idx="813">
                  <c:v>0.57602739726027397</c:v>
                </c:pt>
                <c:pt idx="814">
                  <c:v>0.57671232876712297</c:v>
                </c:pt>
                <c:pt idx="815">
                  <c:v>0.57739726027397298</c:v>
                </c:pt>
                <c:pt idx="816">
                  <c:v>0.58013698630137001</c:v>
                </c:pt>
                <c:pt idx="817">
                  <c:v>0.58082191780821901</c:v>
                </c:pt>
                <c:pt idx="818">
                  <c:v>0.58150684931506802</c:v>
                </c:pt>
                <c:pt idx="819">
                  <c:v>0.58219178082191803</c:v>
                </c:pt>
                <c:pt idx="820">
                  <c:v>0.58287671232876703</c:v>
                </c:pt>
                <c:pt idx="821">
                  <c:v>0.58356164383561604</c:v>
                </c:pt>
                <c:pt idx="822">
                  <c:v>0.58424657534246605</c:v>
                </c:pt>
                <c:pt idx="823">
                  <c:v>0.58698630136986296</c:v>
                </c:pt>
                <c:pt idx="824">
                  <c:v>0.58767123287671197</c:v>
                </c:pt>
                <c:pt idx="825">
                  <c:v>0.58835616438356197</c:v>
                </c:pt>
                <c:pt idx="826">
                  <c:v>0.58904109589041098</c:v>
                </c:pt>
                <c:pt idx="827">
                  <c:v>0.58972602739725999</c:v>
                </c:pt>
                <c:pt idx="828">
                  <c:v>0.59041095890410999</c:v>
                </c:pt>
                <c:pt idx="829">
                  <c:v>0.591095890410959</c:v>
                </c:pt>
                <c:pt idx="830">
                  <c:v>0.59178082191780801</c:v>
                </c:pt>
                <c:pt idx="831">
                  <c:v>0.59246575342465801</c:v>
                </c:pt>
                <c:pt idx="832">
                  <c:v>0.59383561643835603</c:v>
                </c:pt>
                <c:pt idx="833">
                  <c:v>0.59452054794520504</c:v>
                </c:pt>
                <c:pt idx="834">
                  <c:v>0.59520547945205504</c:v>
                </c:pt>
                <c:pt idx="835">
                  <c:v>0.59589041095890405</c:v>
                </c:pt>
                <c:pt idx="836">
                  <c:v>0.59657534246575294</c:v>
                </c:pt>
                <c:pt idx="837">
                  <c:v>0.59726027397260295</c:v>
                </c:pt>
                <c:pt idx="838">
                  <c:v>0.59794520547945196</c:v>
                </c:pt>
                <c:pt idx="839">
                  <c:v>0.59863013698630096</c:v>
                </c:pt>
                <c:pt idx="840">
                  <c:v>0.59931506849315097</c:v>
                </c:pt>
                <c:pt idx="841">
                  <c:v>0.6</c:v>
                </c:pt>
                <c:pt idx="842">
                  <c:v>0.602054794520548</c:v>
                </c:pt>
                <c:pt idx="843">
                  <c:v>0.602739726027397</c:v>
                </c:pt>
                <c:pt idx="844">
                  <c:v>0.60342465753424701</c:v>
                </c:pt>
                <c:pt idx="845">
                  <c:v>0.60410958904109602</c:v>
                </c:pt>
                <c:pt idx="846">
                  <c:v>0.60547945205479403</c:v>
                </c:pt>
                <c:pt idx="847">
                  <c:v>0.60616438356164404</c:v>
                </c:pt>
                <c:pt idx="848">
                  <c:v>0.60684931506849304</c:v>
                </c:pt>
                <c:pt idx="849">
                  <c:v>0.60753424657534205</c:v>
                </c:pt>
                <c:pt idx="850">
                  <c:v>0.60821917808219195</c:v>
                </c:pt>
                <c:pt idx="851">
                  <c:v>0.60890410958904095</c:v>
                </c:pt>
                <c:pt idx="852">
                  <c:v>0.61164383561643798</c:v>
                </c:pt>
                <c:pt idx="853">
                  <c:v>0.61232876712328799</c:v>
                </c:pt>
                <c:pt idx="854">
                  <c:v>0.61301369863013699</c:v>
                </c:pt>
                <c:pt idx="855">
                  <c:v>0.613698630136986</c:v>
                </c:pt>
                <c:pt idx="856">
                  <c:v>0.61438356164383601</c:v>
                </c:pt>
                <c:pt idx="857">
                  <c:v>0.61506849315068501</c:v>
                </c:pt>
                <c:pt idx="858">
                  <c:v>0.61575342465753402</c:v>
                </c:pt>
                <c:pt idx="859">
                  <c:v>0.61643835616438403</c:v>
                </c:pt>
                <c:pt idx="860">
                  <c:v>0.61712328767123303</c:v>
                </c:pt>
                <c:pt idx="861">
                  <c:v>0.61780821917808204</c:v>
                </c:pt>
                <c:pt idx="862">
                  <c:v>0.61849315068493105</c:v>
                </c:pt>
                <c:pt idx="863">
                  <c:v>0.61917808219178105</c:v>
                </c:pt>
                <c:pt idx="864">
                  <c:v>0.61986301369862995</c:v>
                </c:pt>
                <c:pt idx="865">
                  <c:v>0.62054794520547896</c:v>
                </c:pt>
                <c:pt idx="866">
                  <c:v>0.62123287671232896</c:v>
                </c:pt>
                <c:pt idx="867">
                  <c:v>0.62191780821917797</c:v>
                </c:pt>
                <c:pt idx="868">
                  <c:v>0.62260273972602698</c:v>
                </c:pt>
                <c:pt idx="869">
                  <c:v>0.625342465753425</c:v>
                </c:pt>
                <c:pt idx="870">
                  <c:v>0.62602739726027401</c:v>
                </c:pt>
                <c:pt idx="871">
                  <c:v>0.62671232876712302</c:v>
                </c:pt>
                <c:pt idx="872">
                  <c:v>0.62739726027397302</c:v>
                </c:pt>
                <c:pt idx="873">
                  <c:v>0.62808219178082203</c:v>
                </c:pt>
                <c:pt idx="874">
                  <c:v>0.62876712328767104</c:v>
                </c:pt>
                <c:pt idx="875">
                  <c:v>0.62945205479452104</c:v>
                </c:pt>
                <c:pt idx="876">
                  <c:v>0.63013698630137005</c:v>
                </c:pt>
                <c:pt idx="877">
                  <c:v>0.63082191780821895</c:v>
                </c:pt>
                <c:pt idx="878">
                  <c:v>0.63150684931506895</c:v>
                </c:pt>
                <c:pt idx="879">
                  <c:v>0.63219178082191796</c:v>
                </c:pt>
                <c:pt idx="880">
                  <c:v>0.636301369863014</c:v>
                </c:pt>
                <c:pt idx="881">
                  <c:v>0.63904109589041103</c:v>
                </c:pt>
                <c:pt idx="882">
                  <c:v>0.63972602739726003</c:v>
                </c:pt>
                <c:pt idx="883">
                  <c:v>0.64041095890411004</c:v>
                </c:pt>
                <c:pt idx="884">
                  <c:v>0.64109589041095905</c:v>
                </c:pt>
                <c:pt idx="885">
                  <c:v>0.64178082191780805</c:v>
                </c:pt>
                <c:pt idx="886">
                  <c:v>0.64246575342465795</c:v>
                </c:pt>
                <c:pt idx="887">
                  <c:v>0.64315068493150696</c:v>
                </c:pt>
                <c:pt idx="888">
                  <c:v>0.64383561643835596</c:v>
                </c:pt>
                <c:pt idx="889">
                  <c:v>0.64452054794520597</c:v>
                </c:pt>
                <c:pt idx="890">
                  <c:v>0.64520547945205498</c:v>
                </c:pt>
                <c:pt idx="891">
                  <c:v>0.64589041095890398</c:v>
                </c:pt>
                <c:pt idx="892">
                  <c:v>0.64657534246575299</c:v>
                </c:pt>
                <c:pt idx="893">
                  <c:v>0.64863013698630101</c:v>
                </c:pt>
                <c:pt idx="894">
                  <c:v>0.64931506849315102</c:v>
                </c:pt>
                <c:pt idx="895">
                  <c:v>0.65068493150684903</c:v>
                </c:pt>
                <c:pt idx="896">
                  <c:v>0.65136986301369904</c:v>
                </c:pt>
                <c:pt idx="897">
                  <c:v>0.65205479452054804</c:v>
                </c:pt>
                <c:pt idx="898">
                  <c:v>0.65273972602739705</c:v>
                </c:pt>
                <c:pt idx="899">
                  <c:v>0.65342465753424706</c:v>
                </c:pt>
                <c:pt idx="900">
                  <c:v>0.65410958904109595</c:v>
                </c:pt>
                <c:pt idx="901">
                  <c:v>0.65479452054794496</c:v>
                </c:pt>
                <c:pt idx="902">
                  <c:v>0.65547945205479496</c:v>
                </c:pt>
                <c:pt idx="903">
                  <c:v>0.65616438356164397</c:v>
                </c:pt>
                <c:pt idx="904">
                  <c:v>0.65684931506849298</c:v>
                </c:pt>
                <c:pt idx="905">
                  <c:v>0.65753424657534199</c:v>
                </c:pt>
                <c:pt idx="906">
                  <c:v>0.658904109589041</c:v>
                </c:pt>
                <c:pt idx="907">
                  <c:v>0.65958904109589001</c:v>
                </c:pt>
                <c:pt idx="908">
                  <c:v>0.66027397260274001</c:v>
                </c:pt>
                <c:pt idx="909">
                  <c:v>0.66095890410958902</c:v>
                </c:pt>
                <c:pt idx="910">
                  <c:v>0.66643835616438396</c:v>
                </c:pt>
                <c:pt idx="911">
                  <c:v>0.66712328767123297</c:v>
                </c:pt>
                <c:pt idx="912">
                  <c:v>0.66780821917808197</c:v>
                </c:pt>
                <c:pt idx="913">
                  <c:v>0.66849315068493198</c:v>
                </c:pt>
                <c:pt idx="914">
                  <c:v>0.66917808219178099</c:v>
                </c:pt>
                <c:pt idx="915">
                  <c:v>0.66986301369862999</c:v>
                </c:pt>
                <c:pt idx="916">
                  <c:v>0.670547945205479</c:v>
                </c:pt>
                <c:pt idx="917">
                  <c:v>0.67123287671232901</c:v>
                </c:pt>
                <c:pt idx="918">
                  <c:v>0.67191780821917801</c:v>
                </c:pt>
                <c:pt idx="919">
                  <c:v>0.67260273972602702</c:v>
                </c:pt>
                <c:pt idx="920">
                  <c:v>0.67328767123287703</c:v>
                </c:pt>
                <c:pt idx="921">
                  <c:v>0.67397260273972603</c:v>
                </c:pt>
                <c:pt idx="922">
                  <c:v>0.67534246575342505</c:v>
                </c:pt>
                <c:pt idx="923">
                  <c:v>0.67602739726027405</c:v>
                </c:pt>
                <c:pt idx="924">
                  <c:v>0.67671232876712295</c:v>
                </c:pt>
                <c:pt idx="925">
                  <c:v>0.67739726027397296</c:v>
                </c:pt>
                <c:pt idx="926">
                  <c:v>0.67808219178082196</c:v>
                </c:pt>
                <c:pt idx="927">
                  <c:v>0.67876712328767097</c:v>
                </c:pt>
                <c:pt idx="928">
                  <c:v>0.67945205479452098</c:v>
                </c:pt>
                <c:pt idx="929">
                  <c:v>0.68082191780821899</c:v>
                </c:pt>
                <c:pt idx="930">
                  <c:v>0.68493150684931503</c:v>
                </c:pt>
                <c:pt idx="931">
                  <c:v>0.68630136986301404</c:v>
                </c:pt>
                <c:pt idx="932">
                  <c:v>0.68698630136986305</c:v>
                </c:pt>
                <c:pt idx="933">
                  <c:v>0.68972602739725997</c:v>
                </c:pt>
                <c:pt idx="934">
                  <c:v>0.69041095890410997</c:v>
                </c:pt>
                <c:pt idx="935">
                  <c:v>0.69109589041095898</c:v>
                </c:pt>
                <c:pt idx="936">
                  <c:v>0.69178082191780799</c:v>
                </c:pt>
                <c:pt idx="937">
                  <c:v>0.69246575342465799</c:v>
                </c:pt>
                <c:pt idx="938">
                  <c:v>0.69383561643835601</c:v>
                </c:pt>
                <c:pt idx="939">
                  <c:v>0.69452054794520501</c:v>
                </c:pt>
                <c:pt idx="940">
                  <c:v>0.69589041095890403</c:v>
                </c:pt>
                <c:pt idx="941">
                  <c:v>0.69657534246575303</c:v>
                </c:pt>
                <c:pt idx="942">
                  <c:v>0.69726027397260304</c:v>
                </c:pt>
                <c:pt idx="943">
                  <c:v>0.69794520547945205</c:v>
                </c:pt>
                <c:pt idx="944">
                  <c:v>0.69863013698630105</c:v>
                </c:pt>
                <c:pt idx="945">
                  <c:v>0.69931506849315095</c:v>
                </c:pt>
                <c:pt idx="946">
                  <c:v>0.70068493150684896</c:v>
                </c:pt>
                <c:pt idx="947">
                  <c:v>0.70136986301369897</c:v>
                </c:pt>
                <c:pt idx="948">
                  <c:v>0.70205479452054798</c:v>
                </c:pt>
                <c:pt idx="949">
                  <c:v>0.70273972602739698</c:v>
                </c:pt>
                <c:pt idx="950">
                  <c:v>0.70342465753424699</c:v>
                </c:pt>
                <c:pt idx="951">
                  <c:v>0.704109589041096</c:v>
                </c:pt>
                <c:pt idx="952">
                  <c:v>0.704794520547945</c:v>
                </c:pt>
                <c:pt idx="953">
                  <c:v>0.70547945205479501</c:v>
                </c:pt>
                <c:pt idx="954">
                  <c:v>0.70616438356164402</c:v>
                </c:pt>
                <c:pt idx="955">
                  <c:v>0.70684931506849302</c:v>
                </c:pt>
                <c:pt idx="956">
                  <c:v>0.70753424657534203</c:v>
                </c:pt>
                <c:pt idx="957">
                  <c:v>0.70821917808219204</c:v>
                </c:pt>
                <c:pt idx="958">
                  <c:v>0.70890410958904104</c:v>
                </c:pt>
                <c:pt idx="959">
                  <c:v>0.70958904109589005</c:v>
                </c:pt>
                <c:pt idx="960">
                  <c:v>0.71027397260273994</c:v>
                </c:pt>
                <c:pt idx="961">
                  <c:v>0.71095890410958895</c:v>
                </c:pt>
                <c:pt idx="962">
                  <c:v>0.71164383561643796</c:v>
                </c:pt>
                <c:pt idx="963">
                  <c:v>0.71232876712328796</c:v>
                </c:pt>
                <c:pt idx="964">
                  <c:v>0.71301369863013697</c:v>
                </c:pt>
                <c:pt idx="965">
                  <c:v>0.71369863013698598</c:v>
                </c:pt>
                <c:pt idx="966">
                  <c:v>0.71438356164383598</c:v>
                </c:pt>
                <c:pt idx="967">
                  <c:v>0.71506849315068499</c:v>
                </c:pt>
                <c:pt idx="968">
                  <c:v>0.716438356164384</c:v>
                </c:pt>
                <c:pt idx="969">
                  <c:v>0.71712328767123301</c:v>
                </c:pt>
                <c:pt idx="970">
                  <c:v>0.71986301369863004</c:v>
                </c:pt>
                <c:pt idx="971">
                  <c:v>0.72054794520547905</c:v>
                </c:pt>
                <c:pt idx="972">
                  <c:v>0.72123287671232905</c:v>
                </c:pt>
                <c:pt idx="973">
                  <c:v>0.72191780821917795</c:v>
                </c:pt>
                <c:pt idx="974">
                  <c:v>0.72260273972602695</c:v>
                </c:pt>
                <c:pt idx="975">
                  <c:v>0.72328767123287696</c:v>
                </c:pt>
                <c:pt idx="976">
                  <c:v>0.72397260273972597</c:v>
                </c:pt>
                <c:pt idx="977">
                  <c:v>0.72465753424657497</c:v>
                </c:pt>
                <c:pt idx="978">
                  <c:v>0.72534246575342498</c:v>
                </c:pt>
                <c:pt idx="979">
                  <c:v>0.72602739726027399</c:v>
                </c:pt>
                <c:pt idx="980">
                  <c:v>0.72671232876712299</c:v>
                </c:pt>
                <c:pt idx="981">
                  <c:v>0.727397260273973</c:v>
                </c:pt>
                <c:pt idx="982">
                  <c:v>0.72876712328767101</c:v>
                </c:pt>
                <c:pt idx="983">
                  <c:v>0.72945205479452102</c:v>
                </c:pt>
                <c:pt idx="984">
                  <c:v>0.73013698630137003</c:v>
                </c:pt>
                <c:pt idx="985">
                  <c:v>0.73082191780821903</c:v>
                </c:pt>
                <c:pt idx="986">
                  <c:v>0.73150684931506804</c:v>
                </c:pt>
                <c:pt idx="987">
                  <c:v>0.73219178082191805</c:v>
                </c:pt>
                <c:pt idx="988">
                  <c:v>0.73287671232876705</c:v>
                </c:pt>
                <c:pt idx="989">
                  <c:v>0.73356164383561595</c:v>
                </c:pt>
                <c:pt idx="990">
                  <c:v>0.73424657534246596</c:v>
                </c:pt>
                <c:pt idx="991">
                  <c:v>0.73493150684931496</c:v>
                </c:pt>
                <c:pt idx="992">
                  <c:v>0.73561643835616397</c:v>
                </c:pt>
                <c:pt idx="993">
                  <c:v>0.73630136986301398</c:v>
                </c:pt>
                <c:pt idx="994">
                  <c:v>0.73698630136986298</c:v>
                </c:pt>
                <c:pt idx="995">
                  <c:v>0.73767123287671199</c:v>
                </c:pt>
                <c:pt idx="996">
                  <c:v>0.738356164383562</c:v>
                </c:pt>
                <c:pt idx="997">
                  <c:v>0.739041095890411</c:v>
                </c:pt>
                <c:pt idx="998">
                  <c:v>0.73972602739726001</c:v>
                </c:pt>
                <c:pt idx="999">
                  <c:v>0.74041095890411002</c:v>
                </c:pt>
                <c:pt idx="1000">
                  <c:v>0.74109589041095902</c:v>
                </c:pt>
                <c:pt idx="1001">
                  <c:v>0.74178082191780803</c:v>
                </c:pt>
                <c:pt idx="1002">
                  <c:v>0.74246575342465704</c:v>
                </c:pt>
                <c:pt idx="1003">
                  <c:v>0.74315068493150704</c:v>
                </c:pt>
                <c:pt idx="1004">
                  <c:v>0.74383561643835605</c:v>
                </c:pt>
                <c:pt idx="1005">
                  <c:v>0.74452054794520595</c:v>
                </c:pt>
                <c:pt idx="1006">
                  <c:v>0.74520547945205495</c:v>
                </c:pt>
                <c:pt idx="1007">
                  <c:v>0.74589041095890396</c:v>
                </c:pt>
                <c:pt idx="1008">
                  <c:v>0.74657534246575297</c:v>
                </c:pt>
                <c:pt idx="1009">
                  <c:v>0.74726027397260297</c:v>
                </c:pt>
                <c:pt idx="1010">
                  <c:v>0.74794520547945198</c:v>
                </c:pt>
                <c:pt idx="1011">
                  <c:v>0.74863013698630099</c:v>
                </c:pt>
                <c:pt idx="1012">
                  <c:v>0.75</c:v>
                </c:pt>
                <c:pt idx="1013">
                  <c:v>0.75068493150684901</c:v>
                </c:pt>
                <c:pt idx="1014">
                  <c:v>0.75136986301369901</c:v>
                </c:pt>
                <c:pt idx="1015">
                  <c:v>0.75205479452054802</c:v>
                </c:pt>
                <c:pt idx="1016">
                  <c:v>0.75273972602739703</c:v>
                </c:pt>
                <c:pt idx="1017">
                  <c:v>0.75342465753424703</c:v>
                </c:pt>
                <c:pt idx="1018">
                  <c:v>0.75410958904109604</c:v>
                </c:pt>
                <c:pt idx="1019">
                  <c:v>0.75410958904109604</c:v>
                </c:pt>
                <c:pt idx="1020">
                  <c:v>0.75479452054794505</c:v>
                </c:pt>
                <c:pt idx="1021">
                  <c:v>0.75547945205479405</c:v>
                </c:pt>
                <c:pt idx="1022">
                  <c:v>0.75616438356164395</c:v>
                </c:pt>
                <c:pt idx="1023">
                  <c:v>0.75684931506849296</c:v>
                </c:pt>
                <c:pt idx="1024">
                  <c:v>0.75821917808219197</c:v>
                </c:pt>
                <c:pt idx="1025">
                  <c:v>0.75890410958904098</c:v>
                </c:pt>
                <c:pt idx="1026">
                  <c:v>0.75958904109588998</c:v>
                </c:pt>
                <c:pt idx="1027">
                  <c:v>0.76027397260273999</c:v>
                </c:pt>
                <c:pt idx="1028">
                  <c:v>0.760958904109589</c:v>
                </c:pt>
                <c:pt idx="1029">
                  <c:v>0.761643835616438</c:v>
                </c:pt>
                <c:pt idx="1030">
                  <c:v>0.76232876712328801</c:v>
                </c:pt>
                <c:pt idx="1031">
                  <c:v>0.76301369863013702</c:v>
                </c:pt>
                <c:pt idx="1032">
                  <c:v>0.76369863013698602</c:v>
                </c:pt>
                <c:pt idx="1033">
                  <c:v>0.76438356164383603</c:v>
                </c:pt>
                <c:pt idx="1034">
                  <c:v>0.76506849315068504</c:v>
                </c:pt>
                <c:pt idx="1035">
                  <c:v>0.76575342465753404</c:v>
                </c:pt>
                <c:pt idx="1036">
                  <c:v>0.76643835616438405</c:v>
                </c:pt>
                <c:pt idx="1037">
                  <c:v>0.76712328767123295</c:v>
                </c:pt>
                <c:pt idx="1038">
                  <c:v>0.76780821917808195</c:v>
                </c:pt>
                <c:pt idx="1039">
                  <c:v>0.76986301369862997</c:v>
                </c:pt>
                <c:pt idx="1040">
                  <c:v>0.77054794520547898</c:v>
                </c:pt>
                <c:pt idx="1041">
                  <c:v>0.77123287671232899</c:v>
                </c:pt>
                <c:pt idx="1042">
                  <c:v>0.77123287671232899</c:v>
                </c:pt>
                <c:pt idx="1043">
                  <c:v>0.77191780821917799</c:v>
                </c:pt>
                <c:pt idx="1044">
                  <c:v>0.77328767123287701</c:v>
                </c:pt>
                <c:pt idx="1045">
                  <c:v>0.77397260273972601</c:v>
                </c:pt>
                <c:pt idx="1046">
                  <c:v>0.77534246575342503</c:v>
                </c:pt>
                <c:pt idx="1047">
                  <c:v>0.77602739726027403</c:v>
                </c:pt>
                <c:pt idx="1048">
                  <c:v>0.77671232876712304</c:v>
                </c:pt>
                <c:pt idx="1049">
                  <c:v>0.77739726027397305</c:v>
                </c:pt>
                <c:pt idx="1050">
                  <c:v>0.77808219178082205</c:v>
                </c:pt>
                <c:pt idx="1051">
                  <c:v>0.77876712328767095</c:v>
                </c:pt>
                <c:pt idx="1052">
                  <c:v>0.77945205479452095</c:v>
                </c:pt>
                <c:pt idx="1053">
                  <c:v>0.78013698630136996</c:v>
                </c:pt>
                <c:pt idx="1054">
                  <c:v>0.78082191780821897</c:v>
                </c:pt>
                <c:pt idx="1055">
                  <c:v>0.78219178082191798</c:v>
                </c:pt>
                <c:pt idx="1056">
                  <c:v>0.784246575342466</c:v>
                </c:pt>
                <c:pt idx="1057">
                  <c:v>0.78493150684931501</c:v>
                </c:pt>
                <c:pt idx="1058">
                  <c:v>0.78630136986301402</c:v>
                </c:pt>
                <c:pt idx="1059">
                  <c:v>0.78698630136986303</c:v>
                </c:pt>
                <c:pt idx="1060">
                  <c:v>0.84178082191780801</c:v>
                </c:pt>
                <c:pt idx="1061">
                  <c:v>0.84246575342465801</c:v>
                </c:pt>
                <c:pt idx="1062">
                  <c:v>0.84315068493150702</c:v>
                </c:pt>
                <c:pt idx="1063">
                  <c:v>0.84383561643835603</c:v>
                </c:pt>
                <c:pt idx="1064">
                  <c:v>0.84452054794520504</c:v>
                </c:pt>
                <c:pt idx="1065">
                  <c:v>0.84520547945205504</c:v>
                </c:pt>
                <c:pt idx="1066">
                  <c:v>0.84589041095890405</c:v>
                </c:pt>
                <c:pt idx="1067">
                  <c:v>0.84726027397260295</c:v>
                </c:pt>
                <c:pt idx="1068">
                  <c:v>0.84794520547945196</c:v>
                </c:pt>
                <c:pt idx="1069">
                  <c:v>0.84931506849315097</c:v>
                </c:pt>
                <c:pt idx="1070">
                  <c:v>0.85</c:v>
                </c:pt>
                <c:pt idx="1071">
                  <c:v>0.85068493150684898</c:v>
                </c:pt>
                <c:pt idx="1072">
                  <c:v>0.85136986301369899</c:v>
                </c:pt>
                <c:pt idx="1073">
                  <c:v>0.852739726027397</c:v>
                </c:pt>
                <c:pt idx="1074">
                  <c:v>0.85342465753424701</c:v>
                </c:pt>
                <c:pt idx="1075">
                  <c:v>0.85410958904109602</c:v>
                </c:pt>
                <c:pt idx="1076">
                  <c:v>0.85479452054794502</c:v>
                </c:pt>
                <c:pt idx="1077">
                  <c:v>0.85547945205479403</c:v>
                </c:pt>
                <c:pt idx="1078">
                  <c:v>0.85616438356164404</c:v>
                </c:pt>
                <c:pt idx="1079">
                  <c:v>0.85684931506849304</c:v>
                </c:pt>
                <c:pt idx="1080">
                  <c:v>0.85753424657534205</c:v>
                </c:pt>
                <c:pt idx="1081">
                  <c:v>0.85821917808219195</c:v>
                </c:pt>
                <c:pt idx="1082">
                  <c:v>0.85958904109588996</c:v>
                </c:pt>
                <c:pt idx="1083">
                  <c:v>0.86027397260273997</c:v>
                </c:pt>
                <c:pt idx="1084">
                  <c:v>0.86095890410958897</c:v>
                </c:pt>
                <c:pt idx="1085">
                  <c:v>0.86164383561643798</c:v>
                </c:pt>
                <c:pt idx="1086">
                  <c:v>0.86232876712328799</c:v>
                </c:pt>
                <c:pt idx="1087">
                  <c:v>0.86301369863013699</c:v>
                </c:pt>
                <c:pt idx="1088">
                  <c:v>0.863698630136986</c:v>
                </c:pt>
                <c:pt idx="1089">
                  <c:v>0.86575342465753402</c:v>
                </c:pt>
                <c:pt idx="1090">
                  <c:v>0.86643835616438403</c:v>
                </c:pt>
                <c:pt idx="1091">
                  <c:v>0.86712328767123303</c:v>
                </c:pt>
                <c:pt idx="1092">
                  <c:v>0.86780821917808204</c:v>
                </c:pt>
                <c:pt idx="1093">
                  <c:v>0.86849315068493105</c:v>
                </c:pt>
                <c:pt idx="1094">
                  <c:v>0.86917808219178105</c:v>
                </c:pt>
                <c:pt idx="1095">
                  <c:v>0.86986301369862995</c:v>
                </c:pt>
                <c:pt idx="1096">
                  <c:v>0.87054794520547896</c:v>
                </c:pt>
                <c:pt idx="1097">
                  <c:v>0.87123287671232896</c:v>
                </c:pt>
                <c:pt idx="1098">
                  <c:v>0.87191780821917797</c:v>
                </c:pt>
                <c:pt idx="1099">
                  <c:v>0.87260273972602698</c:v>
                </c:pt>
                <c:pt idx="1100">
                  <c:v>0.87260273972602698</c:v>
                </c:pt>
                <c:pt idx="1101">
                  <c:v>0.87328767123287698</c:v>
                </c:pt>
                <c:pt idx="1102">
                  <c:v>0.87397260273972599</c:v>
                </c:pt>
                <c:pt idx="1103">
                  <c:v>0.874657534246575</c:v>
                </c:pt>
                <c:pt idx="1104">
                  <c:v>0.875342465753425</c:v>
                </c:pt>
                <c:pt idx="1105">
                  <c:v>0.87602739726027401</c:v>
                </c:pt>
                <c:pt idx="1106">
                  <c:v>0.87671232876712302</c:v>
                </c:pt>
                <c:pt idx="1107">
                  <c:v>0.87739726027397302</c:v>
                </c:pt>
                <c:pt idx="1108">
                  <c:v>0.87876712328767104</c:v>
                </c:pt>
                <c:pt idx="1109">
                  <c:v>0.87945205479452104</c:v>
                </c:pt>
                <c:pt idx="1110">
                  <c:v>0.88013698630137005</c:v>
                </c:pt>
                <c:pt idx="1111">
                  <c:v>0.88082191780821895</c:v>
                </c:pt>
                <c:pt idx="1112">
                  <c:v>0.88150684931506895</c:v>
                </c:pt>
                <c:pt idx="1113">
                  <c:v>0.88219178082191796</c:v>
                </c:pt>
                <c:pt idx="1114">
                  <c:v>0.88287671232876697</c:v>
                </c:pt>
                <c:pt idx="1115">
                  <c:v>0.88356164383561597</c:v>
                </c:pt>
                <c:pt idx="1116">
                  <c:v>0.88424657534246598</c:v>
                </c:pt>
                <c:pt idx="1117">
                  <c:v>0.88493150684931499</c:v>
                </c:pt>
                <c:pt idx="1118">
                  <c:v>0.88561643835616399</c:v>
                </c:pt>
                <c:pt idx="1119">
                  <c:v>0.886301369863014</c:v>
                </c:pt>
                <c:pt idx="1120">
                  <c:v>0.88698630136986301</c:v>
                </c:pt>
                <c:pt idx="1121">
                  <c:v>0.88767123287671201</c:v>
                </c:pt>
                <c:pt idx="1122">
                  <c:v>0.88835616438356202</c:v>
                </c:pt>
                <c:pt idx="1123">
                  <c:v>0.88904109589041103</c:v>
                </c:pt>
                <c:pt idx="1124">
                  <c:v>0.89041095890411004</c:v>
                </c:pt>
                <c:pt idx="1125">
                  <c:v>0.89109589041095905</c:v>
                </c:pt>
                <c:pt idx="1126">
                  <c:v>0.89178082191780805</c:v>
                </c:pt>
                <c:pt idx="1127">
                  <c:v>0.89246575342465795</c:v>
                </c:pt>
                <c:pt idx="1128">
                  <c:v>0.89315068493150696</c:v>
                </c:pt>
                <c:pt idx="1129">
                  <c:v>0.89383561643835596</c:v>
                </c:pt>
                <c:pt idx="1130">
                  <c:v>0.89452054794520597</c:v>
                </c:pt>
                <c:pt idx="1131">
                  <c:v>0.89520547945205498</c:v>
                </c:pt>
                <c:pt idx="1132">
                  <c:v>0.89589041095890398</c:v>
                </c:pt>
                <c:pt idx="1133">
                  <c:v>0.89657534246575299</c:v>
                </c:pt>
                <c:pt idx="1134">
                  <c:v>0.897945205479452</c:v>
                </c:pt>
                <c:pt idx="1135">
                  <c:v>0.89863013698630101</c:v>
                </c:pt>
                <c:pt idx="1136">
                  <c:v>0.89931506849315102</c:v>
                </c:pt>
                <c:pt idx="1137">
                  <c:v>0.9</c:v>
                </c:pt>
                <c:pt idx="1138">
                  <c:v>0.90068493150684903</c:v>
                </c:pt>
                <c:pt idx="1139">
                  <c:v>0.90136986301369904</c:v>
                </c:pt>
                <c:pt idx="1140">
                  <c:v>0.90205479452054804</c:v>
                </c:pt>
                <c:pt idx="1141">
                  <c:v>0.90273972602739705</c:v>
                </c:pt>
                <c:pt idx="1142">
                  <c:v>0.90342465753424706</c:v>
                </c:pt>
                <c:pt idx="1143">
                  <c:v>0.90410958904109595</c:v>
                </c:pt>
                <c:pt idx="1144">
                  <c:v>0.90479452054794496</c:v>
                </c:pt>
                <c:pt idx="1145">
                  <c:v>0.90616438356164397</c:v>
                </c:pt>
                <c:pt idx="1146">
                  <c:v>0.90684931506849298</c:v>
                </c:pt>
                <c:pt idx="1147">
                  <c:v>0.90753424657534199</c:v>
                </c:pt>
                <c:pt idx="1148">
                  <c:v>0.90753424657534199</c:v>
                </c:pt>
                <c:pt idx="1149">
                  <c:v>0.90821917808219199</c:v>
                </c:pt>
                <c:pt idx="1150">
                  <c:v>0.908904109589041</c:v>
                </c:pt>
                <c:pt idx="1151">
                  <c:v>0.90958904109589001</c:v>
                </c:pt>
                <c:pt idx="1152">
                  <c:v>0.91027397260274001</c:v>
                </c:pt>
                <c:pt idx="1153">
                  <c:v>0.91095890410958902</c:v>
                </c:pt>
                <c:pt idx="1154">
                  <c:v>0.91164383561643803</c:v>
                </c:pt>
                <c:pt idx="1155">
                  <c:v>0.91232876712328803</c:v>
                </c:pt>
                <c:pt idx="1156">
                  <c:v>0.91301369863013704</c:v>
                </c:pt>
                <c:pt idx="1157">
                  <c:v>0.91369863013698605</c:v>
                </c:pt>
                <c:pt idx="1158">
                  <c:v>0.91438356164383605</c:v>
                </c:pt>
                <c:pt idx="1159">
                  <c:v>0.91506849315068495</c:v>
                </c:pt>
                <c:pt idx="1160">
                  <c:v>0.91575342465753395</c:v>
                </c:pt>
                <c:pt idx="1161">
                  <c:v>0.91643835616438396</c:v>
                </c:pt>
                <c:pt idx="1162">
                  <c:v>0.91712328767123297</c:v>
                </c:pt>
                <c:pt idx="1163">
                  <c:v>0.91712328767123297</c:v>
                </c:pt>
                <c:pt idx="1164">
                  <c:v>0.91849315068493198</c:v>
                </c:pt>
                <c:pt idx="1165">
                  <c:v>0.91917808219178099</c:v>
                </c:pt>
                <c:pt idx="1166">
                  <c:v>0.91986301369862999</c:v>
                </c:pt>
                <c:pt idx="1167">
                  <c:v>0.920547945205479</c:v>
                </c:pt>
                <c:pt idx="1168">
                  <c:v>0.92123287671232901</c:v>
                </c:pt>
                <c:pt idx="1169">
                  <c:v>0.92191780821917801</c:v>
                </c:pt>
                <c:pt idx="1170">
                  <c:v>0.92328767123287703</c:v>
                </c:pt>
                <c:pt idx="1171">
                  <c:v>0.92397260273972603</c:v>
                </c:pt>
                <c:pt idx="1172">
                  <c:v>0.92465753424657504</c:v>
                </c:pt>
                <c:pt idx="1173">
                  <c:v>0.92534246575342505</c:v>
                </c:pt>
                <c:pt idx="1174">
                  <c:v>0.92602739726027405</c:v>
                </c:pt>
                <c:pt idx="1175">
                  <c:v>0.92671232876712295</c:v>
                </c:pt>
                <c:pt idx="1176">
                  <c:v>0.92739726027397296</c:v>
                </c:pt>
                <c:pt idx="1177">
                  <c:v>0.92808219178082196</c:v>
                </c:pt>
                <c:pt idx="1178">
                  <c:v>0.92808219178082196</c:v>
                </c:pt>
                <c:pt idx="1179">
                  <c:v>0.92876712328767097</c:v>
                </c:pt>
                <c:pt idx="1180">
                  <c:v>0.92945205479452098</c:v>
                </c:pt>
                <c:pt idx="1181">
                  <c:v>0.93082191780821899</c:v>
                </c:pt>
                <c:pt idx="1182">
                  <c:v>0.931506849315068</c:v>
                </c:pt>
                <c:pt idx="1183">
                  <c:v>0.93287671232876701</c:v>
                </c:pt>
                <c:pt idx="1184">
                  <c:v>0.93356164383561602</c:v>
                </c:pt>
                <c:pt idx="1185">
                  <c:v>0.93424657534246602</c:v>
                </c:pt>
                <c:pt idx="1186">
                  <c:v>0.93493150684931503</c:v>
                </c:pt>
                <c:pt idx="1187">
                  <c:v>0.93561643835616404</c:v>
                </c:pt>
                <c:pt idx="1188">
                  <c:v>0.93630136986301404</c:v>
                </c:pt>
                <c:pt idx="1189">
                  <c:v>0.93698630136986305</c:v>
                </c:pt>
                <c:pt idx="1190">
                  <c:v>0.93767123287671195</c:v>
                </c:pt>
                <c:pt idx="1191">
                  <c:v>0.93835616438356195</c:v>
                </c:pt>
                <c:pt idx="1192">
                  <c:v>0.93904109589041096</c:v>
                </c:pt>
                <c:pt idx="1193">
                  <c:v>0.93972602739725997</c:v>
                </c:pt>
                <c:pt idx="1194">
                  <c:v>0.94041095890410997</c:v>
                </c:pt>
                <c:pt idx="1195">
                  <c:v>0.94109589041095898</c:v>
                </c:pt>
                <c:pt idx="1196">
                  <c:v>0.94178082191780799</c:v>
                </c:pt>
                <c:pt idx="1197">
                  <c:v>0.94246575342465799</c:v>
                </c:pt>
                <c:pt idx="1198">
                  <c:v>0.943150684931507</c:v>
                </c:pt>
                <c:pt idx="1199">
                  <c:v>0.94383561643835601</c:v>
                </c:pt>
                <c:pt idx="1200">
                  <c:v>0.94383561643835601</c:v>
                </c:pt>
                <c:pt idx="1201">
                  <c:v>0.94452054794520501</c:v>
                </c:pt>
                <c:pt idx="1202">
                  <c:v>0.94520547945205502</c:v>
                </c:pt>
                <c:pt idx="1203">
                  <c:v>0.94589041095890403</c:v>
                </c:pt>
                <c:pt idx="1204">
                  <c:v>0.94657534246575303</c:v>
                </c:pt>
                <c:pt idx="1205">
                  <c:v>0.94726027397260304</c:v>
                </c:pt>
                <c:pt idx="1206">
                  <c:v>0.94794520547945205</c:v>
                </c:pt>
                <c:pt idx="1207">
                  <c:v>0.94863013698630105</c:v>
                </c:pt>
                <c:pt idx="1208">
                  <c:v>0.94863013698630105</c:v>
                </c:pt>
                <c:pt idx="1209">
                  <c:v>0.94931506849315095</c:v>
                </c:pt>
                <c:pt idx="1210">
                  <c:v>0.95</c:v>
                </c:pt>
                <c:pt idx="1211">
                  <c:v>0.95068493150684896</c:v>
                </c:pt>
                <c:pt idx="1212">
                  <c:v>0.95136986301369897</c:v>
                </c:pt>
                <c:pt idx="1213">
                  <c:v>0.95136986301369897</c:v>
                </c:pt>
                <c:pt idx="1214">
                  <c:v>0.95205479452054798</c:v>
                </c:pt>
                <c:pt idx="1215">
                  <c:v>0.95273972602739698</c:v>
                </c:pt>
                <c:pt idx="1216">
                  <c:v>0.954109589041096</c:v>
                </c:pt>
                <c:pt idx="1217">
                  <c:v>0.954794520547945</c:v>
                </c:pt>
                <c:pt idx="1218">
                  <c:v>0.95616438356164402</c:v>
                </c:pt>
                <c:pt idx="1219">
                  <c:v>0.95684931506849302</c:v>
                </c:pt>
                <c:pt idx="1220">
                  <c:v>0.95753424657534203</c:v>
                </c:pt>
                <c:pt idx="1221">
                  <c:v>0.95821917808219204</c:v>
                </c:pt>
                <c:pt idx="1222">
                  <c:v>0.95890410958904104</c:v>
                </c:pt>
                <c:pt idx="1223">
                  <c:v>0.95958904109589005</c:v>
                </c:pt>
                <c:pt idx="1224">
                  <c:v>0.96027397260273994</c:v>
                </c:pt>
                <c:pt idx="1225">
                  <c:v>0.96095890410958895</c:v>
                </c:pt>
                <c:pt idx="1226">
                  <c:v>0.96164383561643796</c:v>
                </c:pt>
                <c:pt idx="1227">
                  <c:v>0.96232876712328796</c:v>
                </c:pt>
                <c:pt idx="1228">
                  <c:v>0.96301369863013697</c:v>
                </c:pt>
                <c:pt idx="1229">
                  <c:v>0.96369863013698598</c:v>
                </c:pt>
                <c:pt idx="1230">
                  <c:v>0.96438356164383598</c:v>
                </c:pt>
                <c:pt idx="1231">
                  <c:v>0.96506849315068499</c:v>
                </c:pt>
                <c:pt idx="1232">
                  <c:v>0.965753424657534</c:v>
                </c:pt>
                <c:pt idx="1233">
                  <c:v>0.966438356164384</c:v>
                </c:pt>
                <c:pt idx="1234">
                  <c:v>0.96712328767123301</c:v>
                </c:pt>
                <c:pt idx="1235">
                  <c:v>0.96780821917808202</c:v>
                </c:pt>
                <c:pt idx="1236">
                  <c:v>0.96849315068493103</c:v>
                </c:pt>
                <c:pt idx="1237">
                  <c:v>0.96917808219178103</c:v>
                </c:pt>
                <c:pt idx="1238">
                  <c:v>0.96986301369863004</c:v>
                </c:pt>
                <c:pt idx="1239">
                  <c:v>0.97054794520547905</c:v>
                </c:pt>
                <c:pt idx="1240">
                  <c:v>0.97123287671232905</c:v>
                </c:pt>
                <c:pt idx="1241">
                  <c:v>0.97191780821917795</c:v>
                </c:pt>
                <c:pt idx="1242">
                  <c:v>0.97260273972602695</c:v>
                </c:pt>
                <c:pt idx="1243">
                  <c:v>0.97328767123287696</c:v>
                </c:pt>
                <c:pt idx="1244">
                  <c:v>0.97397260273972597</c:v>
                </c:pt>
                <c:pt idx="1245">
                  <c:v>0.97465753424657497</c:v>
                </c:pt>
                <c:pt idx="1246">
                  <c:v>0.97602739726027399</c:v>
                </c:pt>
                <c:pt idx="1247">
                  <c:v>0.97602739726027399</c:v>
                </c:pt>
                <c:pt idx="1248">
                  <c:v>0.97671232876712299</c:v>
                </c:pt>
                <c:pt idx="1249">
                  <c:v>0.97671232876712299</c:v>
                </c:pt>
                <c:pt idx="1250">
                  <c:v>0.977397260273973</c:v>
                </c:pt>
                <c:pt idx="1251">
                  <c:v>0.977397260273973</c:v>
                </c:pt>
                <c:pt idx="1252">
                  <c:v>0.97808219178082201</c:v>
                </c:pt>
                <c:pt idx="1253">
                  <c:v>0.97876712328767101</c:v>
                </c:pt>
                <c:pt idx="1254">
                  <c:v>0.97876712328767101</c:v>
                </c:pt>
                <c:pt idx="1255">
                  <c:v>0.97945205479452102</c:v>
                </c:pt>
                <c:pt idx="1256">
                  <c:v>0.98013698630137003</c:v>
                </c:pt>
                <c:pt idx="1257">
                  <c:v>0.98082191780821903</c:v>
                </c:pt>
                <c:pt idx="1258">
                  <c:v>0.98219178082191805</c:v>
                </c:pt>
                <c:pt idx="1259">
                  <c:v>0.98287671232876705</c:v>
                </c:pt>
                <c:pt idx="1260">
                  <c:v>0.98356164383561595</c:v>
                </c:pt>
                <c:pt idx="1261">
                  <c:v>0.98424657534246596</c:v>
                </c:pt>
                <c:pt idx="1262">
                  <c:v>0.98493150684931496</c:v>
                </c:pt>
                <c:pt idx="1263">
                  <c:v>0.98561643835616397</c:v>
                </c:pt>
                <c:pt idx="1264">
                  <c:v>0.98561643835616397</c:v>
                </c:pt>
                <c:pt idx="1265">
                  <c:v>0.98630136986301398</c:v>
                </c:pt>
                <c:pt idx="1266">
                  <c:v>0.98698630136986298</c:v>
                </c:pt>
                <c:pt idx="1267">
                  <c:v>0.98698630136986298</c:v>
                </c:pt>
                <c:pt idx="1268">
                  <c:v>0.98767123287671199</c:v>
                </c:pt>
                <c:pt idx="1269">
                  <c:v>0.988356164383562</c:v>
                </c:pt>
                <c:pt idx="1270">
                  <c:v>0.989041095890411</c:v>
                </c:pt>
                <c:pt idx="1271">
                  <c:v>0.98972602739726001</c:v>
                </c:pt>
                <c:pt idx="1272">
                  <c:v>0.99109589041095902</c:v>
                </c:pt>
                <c:pt idx="1273">
                  <c:v>0.99109589041095902</c:v>
                </c:pt>
                <c:pt idx="1274">
                  <c:v>0.99178082191780803</c:v>
                </c:pt>
                <c:pt idx="1275">
                  <c:v>0.99246575342465704</c:v>
                </c:pt>
                <c:pt idx="1276">
                  <c:v>0.99315068493150704</c:v>
                </c:pt>
                <c:pt idx="1277">
                  <c:v>0.99383561643835605</c:v>
                </c:pt>
                <c:pt idx="1278">
                  <c:v>0.99383561643835605</c:v>
                </c:pt>
                <c:pt idx="1279">
                  <c:v>0.99383561643835605</c:v>
                </c:pt>
                <c:pt idx="1280">
                  <c:v>0.99383561643835605</c:v>
                </c:pt>
                <c:pt idx="1281">
                  <c:v>0.99383561643835605</c:v>
                </c:pt>
                <c:pt idx="1282">
                  <c:v>0.99383561643835605</c:v>
                </c:pt>
                <c:pt idx="1283">
                  <c:v>0.99383561643835605</c:v>
                </c:pt>
                <c:pt idx="1284">
                  <c:v>0.99452054794520595</c:v>
                </c:pt>
                <c:pt idx="1285">
                  <c:v>0.99520547945205495</c:v>
                </c:pt>
                <c:pt idx="1286">
                  <c:v>0.99589041095890396</c:v>
                </c:pt>
                <c:pt idx="1287">
                  <c:v>0.99589041095890396</c:v>
                </c:pt>
                <c:pt idx="1288">
                  <c:v>0.99657534246575297</c:v>
                </c:pt>
                <c:pt idx="1289">
                  <c:v>0.99657534246575297</c:v>
                </c:pt>
                <c:pt idx="1290">
                  <c:v>0.99726027397260297</c:v>
                </c:pt>
                <c:pt idx="1291">
                  <c:v>0.99794520547945198</c:v>
                </c:pt>
                <c:pt idx="1292">
                  <c:v>0.99794520547945198</c:v>
                </c:pt>
                <c:pt idx="1293">
                  <c:v>0.99794520547945198</c:v>
                </c:pt>
                <c:pt idx="1294">
                  <c:v>0.99794520547945198</c:v>
                </c:pt>
                <c:pt idx="1295">
                  <c:v>0.99863013698630099</c:v>
                </c:pt>
                <c:pt idx="1296">
                  <c:v>0.99863013698630099</c:v>
                </c:pt>
                <c:pt idx="1297">
                  <c:v>0.99931506849315099</c:v>
                </c:pt>
                <c:pt idx="1298">
                  <c:v>0.99931506849315099</c:v>
                </c:pt>
                <c:pt idx="1299">
                  <c:v>0.99931506849315099</c:v>
                </c:pt>
                <c:pt idx="1300">
                  <c:v>0.99931506849315099</c:v>
                </c:pt>
                <c:pt idx="1301">
                  <c:v>1</c:v>
                </c:pt>
                <c:pt idx="1302">
                  <c:v>1</c:v>
                </c:pt>
                <c:pt idx="1303">
                  <c:v>1</c:v>
                </c:pt>
                <c:pt idx="1304">
                  <c:v>1</c:v>
                </c:pt>
                <c:pt idx="1305">
                  <c:v>1</c:v>
                </c:pt>
                <c:pt idx="1306">
                  <c:v>1</c:v>
                </c:pt>
                <c:pt idx="1307">
                  <c:v>1</c:v>
                </c:pt>
                <c:pt idx="1308">
                  <c:v>1</c:v>
                </c:pt>
                <c:pt idx="1309">
                  <c:v>1</c:v>
                </c:pt>
                <c:pt idx="1310">
                  <c:v>1</c:v>
                </c:pt>
                <c:pt idx="1311">
                  <c:v>1</c:v>
                </c:pt>
                <c:pt idx="1312">
                  <c:v>1</c:v>
                </c:pt>
                <c:pt idx="1313">
                  <c:v>1</c:v>
                </c:pt>
                <c:pt idx="1314">
                  <c:v>1</c:v>
                </c:pt>
                <c:pt idx="1315">
                  <c:v>1</c:v>
                </c:pt>
                <c:pt idx="1316">
                  <c:v>1</c:v>
                </c:pt>
                <c:pt idx="1317">
                  <c:v>1</c:v>
                </c:pt>
                <c:pt idx="1318">
                  <c:v>1</c:v>
                </c:pt>
                <c:pt idx="1319">
                  <c:v>1</c:v>
                </c:pt>
                <c:pt idx="1320">
                  <c:v>1</c:v>
                </c:pt>
                <c:pt idx="1321">
                  <c:v>1</c:v>
                </c:pt>
                <c:pt idx="1322">
                  <c:v>1</c:v>
                </c:pt>
                <c:pt idx="1323">
                  <c:v>1</c:v>
                </c:pt>
                <c:pt idx="1324">
                  <c:v>1</c:v>
                </c:pt>
                <c:pt idx="1325">
                  <c:v>1</c:v>
                </c:pt>
                <c:pt idx="1326">
                  <c:v>1</c:v>
                </c:pt>
                <c:pt idx="1327">
                  <c:v>1</c:v>
                </c:pt>
                <c:pt idx="1328">
                  <c:v>1</c:v>
                </c:pt>
                <c:pt idx="1329">
                  <c:v>1</c:v>
                </c:pt>
                <c:pt idx="1330">
                  <c:v>1</c:v>
                </c:pt>
                <c:pt idx="1331">
                  <c:v>1</c:v>
                </c:pt>
                <c:pt idx="1332">
                  <c:v>1</c:v>
                </c:pt>
                <c:pt idx="1333">
                  <c:v>1</c:v>
                </c:pt>
                <c:pt idx="1334">
                  <c:v>1</c:v>
                </c:pt>
                <c:pt idx="1335">
                  <c:v>1</c:v>
                </c:pt>
                <c:pt idx="1336">
                  <c:v>1</c:v>
                </c:pt>
                <c:pt idx="1337">
                  <c:v>1</c:v>
                </c:pt>
                <c:pt idx="1338">
                  <c:v>1</c:v>
                </c:pt>
                <c:pt idx="1339">
                  <c:v>1</c:v>
                </c:pt>
                <c:pt idx="1340">
                  <c:v>1</c:v>
                </c:pt>
                <c:pt idx="1341">
                  <c:v>1</c:v>
                </c:pt>
                <c:pt idx="1342">
                  <c:v>1</c:v>
                </c:pt>
                <c:pt idx="1343">
                  <c:v>1</c:v>
                </c:pt>
                <c:pt idx="1344">
                  <c:v>1</c:v>
                </c:pt>
                <c:pt idx="1345">
                  <c:v>1</c:v>
                </c:pt>
                <c:pt idx="1346">
                  <c:v>1</c:v>
                </c:pt>
                <c:pt idx="1347">
                  <c:v>1</c:v>
                </c:pt>
                <c:pt idx="1348">
                  <c:v>1</c:v>
                </c:pt>
                <c:pt idx="1349">
                  <c:v>1</c:v>
                </c:pt>
                <c:pt idx="1350">
                  <c:v>1</c:v>
                </c:pt>
                <c:pt idx="1351">
                  <c:v>1</c:v>
                </c:pt>
                <c:pt idx="1352">
                  <c:v>1</c:v>
                </c:pt>
                <c:pt idx="1353">
                  <c:v>1</c:v>
                </c:pt>
                <c:pt idx="1354">
                  <c:v>1</c:v>
                </c:pt>
                <c:pt idx="1355">
                  <c:v>1</c:v>
                </c:pt>
                <c:pt idx="1356">
                  <c:v>1</c:v>
                </c:pt>
                <c:pt idx="1357">
                  <c:v>1</c:v>
                </c:pt>
                <c:pt idx="1358">
                  <c:v>1</c:v>
                </c:pt>
                <c:pt idx="1359">
                  <c:v>1</c:v>
                </c:pt>
                <c:pt idx="1360">
                  <c:v>1</c:v>
                </c:pt>
                <c:pt idx="1361">
                  <c:v>1</c:v>
                </c:pt>
                <c:pt idx="1362">
                  <c:v>1</c:v>
                </c:pt>
                <c:pt idx="1363">
                  <c:v>1</c:v>
                </c:pt>
                <c:pt idx="1364">
                  <c:v>1</c:v>
                </c:pt>
                <c:pt idx="1365">
                  <c:v>1</c:v>
                </c:pt>
                <c:pt idx="1366">
                  <c:v>1</c:v>
                </c:pt>
                <c:pt idx="1367">
                  <c:v>1</c:v>
                </c:pt>
                <c:pt idx="1368">
                  <c:v>1</c:v>
                </c:pt>
                <c:pt idx="1369">
                  <c:v>1</c:v>
                </c:pt>
                <c:pt idx="1370">
                  <c:v>1</c:v>
                </c:pt>
                <c:pt idx="1371">
                  <c:v>1</c:v>
                </c:pt>
                <c:pt idx="1372">
                  <c:v>1</c:v>
                </c:pt>
                <c:pt idx="1373">
                  <c:v>1</c:v>
                </c:pt>
                <c:pt idx="1374">
                  <c:v>1</c:v>
                </c:pt>
                <c:pt idx="1375">
                  <c:v>1</c:v>
                </c:pt>
                <c:pt idx="1376">
                  <c:v>1</c:v>
                </c:pt>
                <c:pt idx="1377">
                  <c:v>1</c:v>
                </c:pt>
                <c:pt idx="1378">
                  <c:v>1</c:v>
                </c:pt>
                <c:pt idx="1379">
                  <c:v>1</c:v>
                </c:pt>
                <c:pt idx="1380">
                  <c:v>1</c:v>
                </c:pt>
                <c:pt idx="1381">
                  <c:v>1</c:v>
                </c:pt>
                <c:pt idx="1382">
                  <c:v>1</c:v>
                </c:pt>
                <c:pt idx="1383">
                  <c:v>1</c:v>
                </c:pt>
                <c:pt idx="1384">
                  <c:v>1</c:v>
                </c:pt>
                <c:pt idx="1385">
                  <c:v>1</c:v>
                </c:pt>
                <c:pt idx="1386">
                  <c:v>1</c:v>
                </c:pt>
                <c:pt idx="1387">
                  <c:v>1</c:v>
                </c:pt>
                <c:pt idx="1388">
                  <c:v>1</c:v>
                </c:pt>
                <c:pt idx="1389">
                  <c:v>1</c:v>
                </c:pt>
                <c:pt idx="1390">
                  <c:v>1</c:v>
                </c:pt>
                <c:pt idx="1391">
                  <c:v>1</c:v>
                </c:pt>
                <c:pt idx="1392">
                  <c:v>1</c:v>
                </c:pt>
                <c:pt idx="1393">
                  <c:v>1</c:v>
                </c:pt>
                <c:pt idx="1394">
                  <c:v>1</c:v>
                </c:pt>
                <c:pt idx="1395">
                  <c:v>1</c:v>
                </c:pt>
                <c:pt idx="1396">
                  <c:v>1</c:v>
                </c:pt>
                <c:pt idx="1397">
                  <c:v>1</c:v>
                </c:pt>
                <c:pt idx="1398">
                  <c:v>1</c:v>
                </c:pt>
                <c:pt idx="1399">
                  <c:v>1</c:v>
                </c:pt>
                <c:pt idx="1400">
                  <c:v>1</c:v>
                </c:pt>
                <c:pt idx="1401">
                  <c:v>1</c:v>
                </c:pt>
                <c:pt idx="1402">
                  <c:v>1</c:v>
                </c:pt>
                <c:pt idx="1403">
                  <c:v>1</c:v>
                </c:pt>
                <c:pt idx="1404">
                  <c:v>1</c:v>
                </c:pt>
                <c:pt idx="1405">
                  <c:v>1</c:v>
                </c:pt>
                <c:pt idx="1406">
                  <c:v>1</c:v>
                </c:pt>
                <c:pt idx="1407">
                  <c:v>1</c:v>
                </c:pt>
                <c:pt idx="1408">
                  <c:v>1</c:v>
                </c:pt>
                <c:pt idx="1409">
                  <c:v>1</c:v>
                </c:pt>
                <c:pt idx="1410">
                  <c:v>1</c:v>
                </c:pt>
                <c:pt idx="1411">
                  <c:v>1</c:v>
                </c:pt>
                <c:pt idx="1412">
                  <c:v>1</c:v>
                </c:pt>
                <c:pt idx="1413">
                  <c:v>1</c:v>
                </c:pt>
                <c:pt idx="1414">
                  <c:v>1</c:v>
                </c:pt>
                <c:pt idx="1415">
                  <c:v>1</c:v>
                </c:pt>
                <c:pt idx="1416">
                  <c:v>1</c:v>
                </c:pt>
                <c:pt idx="1417">
                  <c:v>1</c:v>
                </c:pt>
                <c:pt idx="1418">
                  <c:v>1</c:v>
                </c:pt>
                <c:pt idx="1419">
                  <c:v>1</c:v>
                </c:pt>
                <c:pt idx="1420">
                  <c:v>1</c:v>
                </c:pt>
                <c:pt idx="1421">
                  <c:v>1</c:v>
                </c:pt>
                <c:pt idx="1422">
                  <c:v>1</c:v>
                </c:pt>
                <c:pt idx="1423">
                  <c:v>1</c:v>
                </c:pt>
                <c:pt idx="1424">
                  <c:v>1</c:v>
                </c:pt>
                <c:pt idx="1425">
                  <c:v>1</c:v>
                </c:pt>
                <c:pt idx="1426">
                  <c:v>1</c:v>
                </c:pt>
                <c:pt idx="1427">
                  <c:v>1</c:v>
                </c:pt>
                <c:pt idx="1428">
                  <c:v>1</c:v>
                </c:pt>
                <c:pt idx="1429">
                  <c:v>1</c:v>
                </c:pt>
                <c:pt idx="1430">
                  <c:v>1</c:v>
                </c:pt>
                <c:pt idx="1431">
                  <c:v>1</c:v>
                </c:pt>
                <c:pt idx="1432">
                  <c:v>1</c:v>
                </c:pt>
                <c:pt idx="1433">
                  <c:v>1</c:v>
                </c:pt>
                <c:pt idx="1434">
                  <c:v>1</c:v>
                </c:pt>
                <c:pt idx="1435">
                  <c:v>1</c:v>
                </c:pt>
                <c:pt idx="1436">
                  <c:v>1</c:v>
                </c:pt>
                <c:pt idx="1437">
                  <c:v>1</c:v>
                </c:pt>
                <c:pt idx="1438">
                  <c:v>1</c:v>
                </c:pt>
                <c:pt idx="1439">
                  <c:v>1</c:v>
                </c:pt>
                <c:pt idx="1440">
                  <c:v>1</c:v>
                </c:pt>
                <c:pt idx="1441">
                  <c:v>1</c:v>
                </c:pt>
                <c:pt idx="1442">
                  <c:v>1</c:v>
                </c:pt>
                <c:pt idx="1443">
                  <c:v>1</c:v>
                </c:pt>
                <c:pt idx="1444">
                  <c:v>1</c:v>
                </c:pt>
                <c:pt idx="1445">
                  <c:v>1</c:v>
                </c:pt>
                <c:pt idx="1446">
                  <c:v>1</c:v>
                </c:pt>
                <c:pt idx="1447">
                  <c:v>1</c:v>
                </c:pt>
                <c:pt idx="1448">
                  <c:v>1</c:v>
                </c:pt>
                <c:pt idx="1449">
                  <c:v>1</c:v>
                </c:pt>
                <c:pt idx="1450">
                  <c:v>1</c:v>
                </c:pt>
                <c:pt idx="1451">
                  <c:v>1</c:v>
                </c:pt>
                <c:pt idx="1452">
                  <c:v>1</c:v>
                </c:pt>
                <c:pt idx="1453">
                  <c:v>1</c:v>
                </c:pt>
              </c:numCache>
            </c:numRef>
          </c:yVal>
          <c:smooth val="0"/>
          <c:extLst>
            <c:ext xmlns:c16="http://schemas.microsoft.com/office/drawing/2014/chart" uri="{C3380CC4-5D6E-409C-BE32-E72D297353CC}">
              <c16:uniqueId val="{00000000-2CC1-4A63-96CA-B6F2AC52112E}"/>
            </c:ext>
          </c:extLst>
        </c:ser>
        <c:dLbls>
          <c:showLegendKey val="0"/>
          <c:showVal val="0"/>
          <c:showCatName val="0"/>
          <c:showSerName val="0"/>
          <c:showPercent val="0"/>
          <c:showBubbleSize val="0"/>
        </c:dLbls>
        <c:axId val="152593807"/>
        <c:axId val="152612111"/>
      </c:scatterChart>
      <c:valAx>
        <c:axId val="152593807"/>
        <c:scaling>
          <c:orientation val="minMax"/>
          <c:max val="1"/>
        </c:scaling>
        <c:delete val="0"/>
        <c:axPos val="b"/>
        <c:majorGridlines>
          <c:spPr>
            <a:ln w="9525" cap="flat" cmpd="sng" algn="ctr">
              <a:solidFill>
                <a:schemeClr val="bg1">
                  <a:lumMod val="9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False Positive Rate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612111"/>
        <c:crosses val="autoZero"/>
        <c:crossBetween val="midCat"/>
      </c:valAx>
      <c:valAx>
        <c:axId val="152612111"/>
        <c:scaling>
          <c:orientation val="minMax"/>
          <c:max val="1"/>
        </c:scaling>
        <c:delete val="0"/>
        <c:axPos val="l"/>
        <c:majorGridlines>
          <c:spPr>
            <a:ln w="9525" cap="flat" cmpd="sng" algn="ctr">
              <a:solidFill>
                <a:schemeClr val="bg1">
                  <a:lumMod val="9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True Positive Rate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593807"/>
        <c:crosses val="autoZero"/>
        <c:crossBetween val="midCat"/>
        <c:majorUnit val="0.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85000"/>
        </a:schemeClr>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D01FC9-4CBC-49B4-8257-E7F4C98636E1}" type="datetimeFigureOut">
              <a:rPr lang="en-US" smtClean="0"/>
              <a:t>4/7/2021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C64C0B-D461-42B6-9FB1-3914F82F8CC5}" type="slidenum">
              <a:rPr lang="en-US" smtClean="0"/>
              <a:t>‹#›</a:t>
            </a:fld>
            <a:endParaRPr lang="en-US"/>
          </a:p>
        </p:txBody>
      </p:sp>
    </p:spTree>
    <p:extLst>
      <p:ext uri="{BB962C8B-B14F-4D97-AF65-F5344CB8AC3E}">
        <p14:creationId xmlns:p14="http://schemas.microsoft.com/office/powerpoint/2010/main" val="2009639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C64C0B-D461-42B6-9FB1-3914F82F8CC5}" type="slidenum">
              <a:rPr lang="en-US" smtClean="0"/>
              <a:t>14</a:t>
            </a:fld>
            <a:endParaRPr lang="en-US"/>
          </a:p>
        </p:txBody>
      </p:sp>
    </p:spTree>
    <p:extLst>
      <p:ext uri="{BB962C8B-B14F-4D97-AF65-F5344CB8AC3E}">
        <p14:creationId xmlns:p14="http://schemas.microsoft.com/office/powerpoint/2010/main" val="2478332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C64C0B-D461-42B6-9FB1-3914F82F8CC5}" type="slidenum">
              <a:rPr lang="en-US" smtClean="0"/>
              <a:t>15</a:t>
            </a:fld>
            <a:endParaRPr lang="en-US"/>
          </a:p>
        </p:txBody>
      </p:sp>
    </p:spTree>
    <p:extLst>
      <p:ext uri="{BB962C8B-B14F-4D97-AF65-F5344CB8AC3E}">
        <p14:creationId xmlns:p14="http://schemas.microsoft.com/office/powerpoint/2010/main" val="469329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C64C0B-D461-42B6-9FB1-3914F82F8CC5}" type="slidenum">
              <a:rPr lang="en-US" smtClean="0"/>
              <a:t>16</a:t>
            </a:fld>
            <a:endParaRPr lang="en-US"/>
          </a:p>
        </p:txBody>
      </p:sp>
    </p:spTree>
    <p:extLst>
      <p:ext uri="{BB962C8B-B14F-4D97-AF65-F5344CB8AC3E}">
        <p14:creationId xmlns:p14="http://schemas.microsoft.com/office/powerpoint/2010/main" val="3434078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C64C0B-D461-42B6-9FB1-3914F82F8CC5}" type="slidenum">
              <a:rPr lang="en-US" smtClean="0"/>
              <a:t>17</a:t>
            </a:fld>
            <a:endParaRPr lang="en-US"/>
          </a:p>
        </p:txBody>
      </p:sp>
    </p:spTree>
    <p:extLst>
      <p:ext uri="{BB962C8B-B14F-4D97-AF65-F5344CB8AC3E}">
        <p14:creationId xmlns:p14="http://schemas.microsoft.com/office/powerpoint/2010/main" val="2157399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C64C0B-D461-42B6-9FB1-3914F82F8CC5}" type="slidenum">
              <a:rPr lang="en-US" smtClean="0"/>
              <a:t>19</a:t>
            </a:fld>
            <a:endParaRPr lang="en-US"/>
          </a:p>
        </p:txBody>
      </p:sp>
    </p:spTree>
    <p:extLst>
      <p:ext uri="{BB962C8B-B14F-4D97-AF65-F5344CB8AC3E}">
        <p14:creationId xmlns:p14="http://schemas.microsoft.com/office/powerpoint/2010/main" val="2469363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06539"/>
            <a:ext cx="4038600" cy="32361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06539"/>
            <a:ext cx="4038600" cy="32361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855576"/>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855578"/>
            <a:ext cx="5111750" cy="405417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727115"/>
            <a:ext cx="3008313" cy="31826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996777"/>
            <a:ext cx="5486400" cy="254890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852095"/>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1726954"/>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293524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293524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39470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7"/>
            <a:ext cx="3008313" cy="307554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172083"/>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313038"/>
            <a:ext cx="5486400" cy="280427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3597136"/>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10" Type="http://schemas.openxmlformats.org/officeDocument/2006/relationships/image" Target="../media/image3.jpg"/><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10" Type="http://schemas.openxmlformats.org/officeDocument/2006/relationships/image" Target="../media/image4.jpg"/><Relationship Id="rId4" Type="http://schemas.openxmlformats.org/officeDocument/2006/relationships/slideLayout" Target="../slideLayouts/slideLayout20.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503300"/>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497472"/>
            <a:ext cx="8229600" cy="253129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6750844" y="3693319"/>
            <a:ext cx="2393156" cy="145018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pic>
        <p:nvPicPr>
          <p:cNvPr id="8" name="Picture 7"/>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6345576" y="4221805"/>
            <a:ext cx="2521753" cy="651026"/>
          </a:xfrm>
          <a:prstGeom prst="rect">
            <a:avLst/>
          </a:prstGeom>
        </p:spPr>
      </p:pic>
    </p:spTree>
    <p:extLst>
      <p:ext uri="{BB962C8B-B14F-4D97-AF65-F5344CB8AC3E}">
        <p14:creationId xmlns:p14="http://schemas.microsoft.com/office/powerpoint/2010/main" val="1412483206"/>
      </p:ext>
    </p:extLst>
  </p:cSld>
  <p:clrMap bg1="lt1" tx1="dk1" bg2="lt2" tx2="dk2" accent1="accent1" accent2="accent2" accent3="accent3" accent4="accent4" accent5="accent5" accent6="accent6" hlink="hlink" folHlink="folHlink"/>
  <p:sldLayoutIdLst>
    <p:sldLayoutId id="2147493486" r:id="rId1"/>
    <p:sldLayoutId id="2147493487" r:id="rId2"/>
    <p:sldLayoutId id="2147493488" r:id="rId3"/>
    <p:sldLayoutId id="2147493489" r:id="rId4"/>
    <p:sldLayoutId id="2147493491" r:id="rId5"/>
    <p:sldLayoutId id="2147493492" r:id="rId6"/>
    <p:sldLayoutId id="2147493493" r:id="rId7"/>
    <p:sldLayoutId id="2147493494"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4928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843461"/>
            <a:ext cx="8229600" cy="253129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738924"/>
      </p:ext>
    </p:extLst>
  </p:cSld>
  <p:clrMap bg1="lt1" tx1="dk1" bg2="lt2" tx2="dk2" accent1="accent1" accent2="accent2" accent3="accent3" accent4="accent4" accent5="accent5" accent6="accent6" hlink="hlink" folHlink="folHlink"/>
  <p:sldLayoutIdLst>
    <p:sldLayoutId id="2147493476" r:id="rId1"/>
    <p:sldLayoutId id="2147493477" r:id="rId2"/>
    <p:sldLayoutId id="2147493478" r:id="rId3"/>
    <p:sldLayoutId id="2147493479" r:id="rId4"/>
    <p:sldLayoutId id="2147493481" r:id="rId5"/>
    <p:sldLayoutId id="2147493482" r:id="rId6"/>
    <p:sldLayoutId id="2147493483" r:id="rId7"/>
    <p:sldLayoutId id="2147493484"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503300"/>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497472"/>
            <a:ext cx="8229600" cy="253129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2112081"/>
      </p:ext>
    </p:extLst>
  </p:cSld>
  <p:clrMap bg1="lt1" tx1="dk1" bg2="lt2" tx2="dk2" accent1="accent1" accent2="accent2" accent3="accent3" accent4="accent4" accent5="accent5" accent6="accent6" hlink="hlink" folHlink="folHlink"/>
  <p:sldLayoutIdLst>
    <p:sldLayoutId id="2147493466" r:id="rId1"/>
    <p:sldLayoutId id="2147493467" r:id="rId2"/>
    <p:sldLayoutId id="2147493468" r:id="rId3"/>
    <p:sldLayoutId id="2147493469" r:id="rId4"/>
    <p:sldLayoutId id="2147493471" r:id="rId5"/>
    <p:sldLayoutId id="2147493472" r:id="rId6"/>
    <p:sldLayoutId id="2147493473" r:id="rId7"/>
    <p:sldLayoutId id="2147493474"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svg"/><Relationship Id="rId7"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slideLayout" Target="../slideLayouts/slideLayout9.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 Id="rId9" Type="http://schemas.openxmlformats.org/officeDocument/2006/relationships/image" Target="../media/image21.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25.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hyperlink" Target="https://www.kaggle.com/uciml/sms-spam-collection-dataset" TargetMode="External"/><Relationship Id="rId1" Type="http://schemas.openxmlformats.org/officeDocument/2006/relationships/slideLayout" Target="../slideLayouts/slideLayout9.xml"/><Relationship Id="rId4" Type="http://schemas.openxmlformats.org/officeDocument/2006/relationships/image" Target="../media/image26.emf"/></Relationships>
</file>

<file path=ppt/slides/_rels/slide21.xml.rels><?xml version="1.0" encoding="UTF-8" standalone="yes"?>
<Relationships xmlns="http://schemas.openxmlformats.org/package/2006/relationships"><Relationship Id="rId3" Type="http://schemas.openxmlformats.org/officeDocument/2006/relationships/hyperlink" Target="https://books.google.com/books?hl=en&amp;lr=&amp;id=rs51DwAAQBAJ&amp;oi=fnd&amp;pg=PA403&amp;dq=naive+bayes+classifier&amp;ots=q_V-9bSuMW&amp;sig=27bWbsxIhJEDVu0nUsodsSJJm38#v=onepage&amp;q=naive%20bayes%20classifier&amp;f=false" TargetMode="External"/><Relationship Id="rId2" Type="http://schemas.openxmlformats.org/officeDocument/2006/relationships/hyperlink" Target="http://citeseerx.ist.psu.edu/viewdoc/download?doi=10.1.1.643.6611&amp;rep=rep1&amp;type=pdf" TargetMode="External"/><Relationship Id="rId1" Type="http://schemas.openxmlformats.org/officeDocument/2006/relationships/slideLayout" Target="../slideLayouts/slideLayout9.xml"/><Relationship Id="rId4" Type="http://schemas.openxmlformats.org/officeDocument/2006/relationships/hyperlink" Target="https://www.kde.cs.uni-kassel.de/wp-content/uploads/ws/rsdc08/pdf/4.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5" Type="http://schemas.openxmlformats.org/officeDocument/2006/relationships/image" Target="../media/image5.jpe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0.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E13DCE89-AE41-4B17-9D79-BB7C9B91C7FF}"/>
              </a:ext>
            </a:extLst>
          </p:cNvPr>
          <p:cNvSpPr txBox="1">
            <a:spLocks noChangeArrowheads="1"/>
          </p:cNvSpPr>
          <p:nvPr/>
        </p:nvSpPr>
        <p:spPr>
          <a:xfrm>
            <a:off x="1" y="792985"/>
            <a:ext cx="9144000" cy="3631041"/>
          </a:xfrm>
          <a:prstGeom prst="rect">
            <a:avLst/>
          </a:prstGeom>
        </p:spPr>
        <p:txBody>
          <a:bodyPr vert="horz" lIns="91440" tIns="45720" rIns="91440" bIns="45720" rtlCol="0" anchor="ctr">
            <a:normAutofit fontScale="8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br>
              <a:rPr lang="en-US" b="1" dirty="0"/>
            </a:br>
            <a:br>
              <a:rPr lang="en-US" b="1" dirty="0"/>
            </a:br>
            <a:r>
              <a:rPr lang="en-US" b="1" dirty="0"/>
              <a:t>Spam detection using Naïve Bayes Classification Algorithm</a:t>
            </a:r>
            <a:br>
              <a:rPr lang="en-US" b="1" dirty="0"/>
            </a:br>
            <a:endParaRPr lang="en-US" b="1" dirty="0"/>
          </a:p>
          <a:p>
            <a:pPr algn="l">
              <a:spcBef>
                <a:spcPts val="1200"/>
              </a:spcBef>
            </a:pPr>
            <a:r>
              <a:rPr lang="en-US" sz="3400" b="1" dirty="0"/>
              <a:t>Probability Models (BANA 7031)</a:t>
            </a:r>
            <a:br>
              <a:rPr lang="en-US" sz="3900" b="1" dirty="0"/>
            </a:br>
            <a:r>
              <a:rPr lang="en-US" sz="2900" b="1" dirty="0"/>
              <a:t>Final Project</a:t>
            </a:r>
            <a:br>
              <a:rPr lang="en-US" b="1" dirty="0"/>
            </a:br>
            <a:br>
              <a:rPr lang="en-US" sz="2400" b="1" dirty="0"/>
            </a:br>
            <a:r>
              <a:rPr lang="sv-SE" sz="2100" dirty="0"/>
              <a:t>Ashish Saxena</a:t>
            </a:r>
            <a:endParaRPr lang="en-US" sz="1600" dirty="0"/>
          </a:p>
        </p:txBody>
      </p:sp>
    </p:spTree>
    <p:extLst>
      <p:ext uri="{BB962C8B-B14F-4D97-AF65-F5344CB8AC3E}">
        <p14:creationId xmlns:p14="http://schemas.microsoft.com/office/powerpoint/2010/main" val="1108133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645F8A3E-1039-4FDE-BB62-2B23DCDCC991}"/>
              </a:ext>
            </a:extLst>
          </p:cNvPr>
          <p:cNvSpPr txBox="1">
            <a:spLocks noChangeArrowheads="1"/>
          </p:cNvSpPr>
          <p:nvPr/>
        </p:nvSpPr>
        <p:spPr>
          <a:xfrm>
            <a:off x="417990" y="641845"/>
            <a:ext cx="6267373" cy="96043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Executive Summary</a:t>
            </a:r>
          </a:p>
          <a:p>
            <a:pPr algn="l"/>
            <a:endParaRPr lang="en-US" sz="2000" dirty="0"/>
          </a:p>
        </p:txBody>
      </p:sp>
      <p:sp>
        <p:nvSpPr>
          <p:cNvPr id="9" name="Rectangle 5">
            <a:extLst>
              <a:ext uri="{FF2B5EF4-FFF2-40B4-BE49-F238E27FC236}">
                <a16:creationId xmlns:a16="http://schemas.microsoft.com/office/drawing/2014/main" id="{92B5F184-704E-4404-87FF-C474DEA91FF8}"/>
              </a:ext>
            </a:extLst>
          </p:cNvPr>
          <p:cNvSpPr txBox="1">
            <a:spLocks noChangeArrowheads="1"/>
          </p:cNvSpPr>
          <p:nvPr/>
        </p:nvSpPr>
        <p:spPr>
          <a:xfrm>
            <a:off x="1343023" y="1507958"/>
            <a:ext cx="7467600" cy="3382962"/>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j-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j-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lnSpc>
                <a:spcPct val="95000"/>
              </a:lnSpc>
              <a:buFont typeface="Arial" panose="020B0604020202020204" pitchFamily="34" charset="0"/>
              <a:buChar char="•"/>
            </a:pPr>
            <a:r>
              <a:rPr lang="en-US" sz="1600" dirty="0">
                <a:solidFill>
                  <a:schemeClr val="tx1"/>
                </a:solidFill>
              </a:rPr>
              <a:t>The created spam detection model had an accuracy of 98.15%</a:t>
            </a:r>
          </a:p>
          <a:p>
            <a:pPr marL="457200" indent="-457200" algn="l">
              <a:lnSpc>
                <a:spcPct val="95000"/>
              </a:lnSpc>
              <a:buFont typeface="Arial" panose="020B0604020202020204" pitchFamily="34" charset="0"/>
              <a:buChar char="•"/>
            </a:pPr>
            <a:endParaRPr lang="en-US" sz="1600" dirty="0">
              <a:solidFill>
                <a:schemeClr val="tx1"/>
              </a:solidFill>
            </a:endParaRPr>
          </a:p>
          <a:p>
            <a:pPr marL="457200" indent="-457200" algn="l">
              <a:lnSpc>
                <a:spcPct val="95000"/>
              </a:lnSpc>
              <a:buFont typeface="Arial" panose="020B0604020202020204" pitchFamily="34" charset="0"/>
              <a:buChar char="•"/>
            </a:pPr>
            <a:r>
              <a:rPr lang="en-US" sz="1600" dirty="0">
                <a:solidFill>
                  <a:schemeClr val="tx1"/>
                </a:solidFill>
              </a:rPr>
              <a:t>The model exhibited a specificity of 89.62% thereby detecting correctly approximately 89 of every 100 spam messages</a:t>
            </a:r>
          </a:p>
          <a:p>
            <a:pPr marL="457200" indent="-457200" algn="l">
              <a:lnSpc>
                <a:spcPct val="95000"/>
              </a:lnSpc>
              <a:buFont typeface="Arial" panose="020B0604020202020204" pitchFamily="34" charset="0"/>
              <a:buChar char="•"/>
            </a:pPr>
            <a:endParaRPr lang="en-US" sz="1600" dirty="0">
              <a:solidFill>
                <a:schemeClr val="tx1"/>
              </a:solidFill>
            </a:endParaRPr>
          </a:p>
          <a:p>
            <a:pPr marL="457200" indent="-457200" algn="l">
              <a:lnSpc>
                <a:spcPct val="95000"/>
              </a:lnSpc>
              <a:buFont typeface="Arial" panose="020B0604020202020204" pitchFamily="34" charset="0"/>
              <a:buChar char="•"/>
            </a:pPr>
            <a:r>
              <a:rPr lang="en-US" sz="1600" dirty="0">
                <a:solidFill>
                  <a:schemeClr val="tx1"/>
                </a:solidFill>
              </a:rPr>
              <a:t>The sensitivity of the model was observed to be 99.38% implying accurate detection of almost all non-spam messages</a:t>
            </a:r>
          </a:p>
          <a:p>
            <a:pPr marL="457200" indent="-457200" algn="l">
              <a:lnSpc>
                <a:spcPct val="95000"/>
              </a:lnSpc>
              <a:buFont typeface="Arial" panose="020B0604020202020204" pitchFamily="34" charset="0"/>
              <a:buChar char="•"/>
            </a:pPr>
            <a:endParaRPr lang="en-US" sz="1600" dirty="0">
              <a:solidFill>
                <a:schemeClr val="tx1"/>
              </a:solidFill>
            </a:endParaRPr>
          </a:p>
          <a:p>
            <a:pPr marL="457200" indent="-457200" algn="l">
              <a:lnSpc>
                <a:spcPct val="95000"/>
              </a:lnSpc>
              <a:buFont typeface="Arial" panose="020B0604020202020204" pitchFamily="34" charset="0"/>
              <a:buChar char="•"/>
            </a:pPr>
            <a:r>
              <a:rPr lang="en-US" sz="1600" dirty="0">
                <a:solidFill>
                  <a:schemeClr val="tx1"/>
                </a:solidFill>
              </a:rPr>
              <a:t>The AUC value of the classification model was observed to be 0.9871 indicating high distinguishing capability between the classes</a:t>
            </a:r>
          </a:p>
        </p:txBody>
      </p:sp>
      <p:pic>
        <p:nvPicPr>
          <p:cNvPr id="3" name="Graphic 2" descr="Bullseye with solid fill">
            <a:extLst>
              <a:ext uri="{FF2B5EF4-FFF2-40B4-BE49-F238E27FC236}">
                <a16:creationId xmlns:a16="http://schemas.microsoft.com/office/drawing/2014/main" id="{D629BD4F-96CA-384B-B18D-A82F3E9FEE3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1926" y="1383674"/>
            <a:ext cx="525716" cy="525716"/>
          </a:xfrm>
          <a:prstGeom prst="rect">
            <a:avLst/>
          </a:prstGeom>
        </p:spPr>
      </p:pic>
      <p:pic>
        <p:nvPicPr>
          <p:cNvPr id="5" name="Graphic 4" descr="Chat with solid fill">
            <a:extLst>
              <a:ext uri="{FF2B5EF4-FFF2-40B4-BE49-F238E27FC236}">
                <a16:creationId xmlns:a16="http://schemas.microsoft.com/office/drawing/2014/main" id="{AE74CED7-B868-BA4F-A4A6-7B49FC651EB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926" y="2120952"/>
            <a:ext cx="525716" cy="525716"/>
          </a:xfrm>
          <a:prstGeom prst="rect">
            <a:avLst/>
          </a:prstGeom>
        </p:spPr>
      </p:pic>
      <p:pic>
        <p:nvPicPr>
          <p:cNvPr id="7" name="Graphic 6" descr="Decision chart with solid fill">
            <a:extLst>
              <a:ext uri="{FF2B5EF4-FFF2-40B4-BE49-F238E27FC236}">
                <a16:creationId xmlns:a16="http://schemas.microsoft.com/office/drawing/2014/main" id="{3ADD2DE8-D569-C44F-98EC-6EB5665315D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926" y="3650950"/>
            <a:ext cx="525716" cy="525716"/>
          </a:xfrm>
          <a:prstGeom prst="rect">
            <a:avLst/>
          </a:prstGeom>
        </p:spPr>
      </p:pic>
      <p:pic>
        <p:nvPicPr>
          <p:cNvPr id="11" name="Graphic 10" descr="Eye with solid fill">
            <a:extLst>
              <a:ext uri="{FF2B5EF4-FFF2-40B4-BE49-F238E27FC236}">
                <a16:creationId xmlns:a16="http://schemas.microsoft.com/office/drawing/2014/main" id="{FE16A2B9-BDBF-4D44-82AD-FBFD5817353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1926" y="2806190"/>
            <a:ext cx="525716" cy="525716"/>
          </a:xfrm>
          <a:prstGeom prst="rect">
            <a:avLst/>
          </a:prstGeom>
        </p:spPr>
      </p:pic>
    </p:spTree>
    <p:extLst>
      <p:ext uri="{BB962C8B-B14F-4D97-AF65-F5344CB8AC3E}">
        <p14:creationId xmlns:p14="http://schemas.microsoft.com/office/powerpoint/2010/main" val="1747067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3107590D-E367-40F4-BDB4-0B9B9011D815}"/>
              </a:ext>
            </a:extLst>
          </p:cNvPr>
          <p:cNvSpPr txBox="1">
            <a:spLocks noChangeArrowheads="1"/>
          </p:cNvSpPr>
          <p:nvPr/>
        </p:nvSpPr>
        <p:spPr>
          <a:xfrm>
            <a:off x="488188" y="2268609"/>
            <a:ext cx="8153400" cy="96043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95000"/>
              </a:lnSpc>
            </a:pPr>
            <a:r>
              <a:rPr lang="en-US" sz="2500" dirty="0"/>
              <a:t>Exploratory Data Analysis &amp; Results</a:t>
            </a:r>
          </a:p>
        </p:txBody>
      </p:sp>
    </p:spTree>
    <p:extLst>
      <p:ext uri="{BB962C8B-B14F-4D97-AF65-F5344CB8AC3E}">
        <p14:creationId xmlns:p14="http://schemas.microsoft.com/office/powerpoint/2010/main" val="473917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a:extLst>
              <a:ext uri="{FF2B5EF4-FFF2-40B4-BE49-F238E27FC236}">
                <a16:creationId xmlns:a16="http://schemas.microsoft.com/office/drawing/2014/main" id="{D06A1B9E-882C-4984-ABA7-ED8E3E218575}"/>
              </a:ext>
            </a:extLst>
          </p:cNvPr>
          <p:cNvSpPr txBox="1">
            <a:spLocks noChangeArrowheads="1"/>
          </p:cNvSpPr>
          <p:nvPr/>
        </p:nvSpPr>
        <p:spPr>
          <a:xfrm>
            <a:off x="658839" y="4399215"/>
            <a:ext cx="7700267" cy="59932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j-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j-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lnSpc>
                <a:spcPct val="95000"/>
              </a:lnSpc>
              <a:buFont typeface="Arial" panose="020B0604020202020204" pitchFamily="34" charset="0"/>
              <a:buChar char="•"/>
            </a:pPr>
            <a:r>
              <a:rPr lang="en-US" sz="1200" dirty="0">
                <a:solidFill>
                  <a:schemeClr val="tx1"/>
                </a:solidFill>
              </a:rPr>
              <a:t>Of the 5,572 messages in the dataset, 747 messages were observed as spam messages</a:t>
            </a:r>
          </a:p>
          <a:p>
            <a:pPr marL="457200" indent="-457200" algn="l">
              <a:lnSpc>
                <a:spcPct val="95000"/>
              </a:lnSpc>
              <a:buFont typeface="Arial" panose="020B0604020202020204" pitchFamily="34" charset="0"/>
              <a:buChar char="•"/>
            </a:pPr>
            <a:r>
              <a:rPr lang="en-US" sz="1200" dirty="0">
                <a:solidFill>
                  <a:schemeClr val="tx1"/>
                </a:solidFill>
              </a:rPr>
              <a:t>The non-spam (ham) messages were observed to constitute over 86% of the total messages</a:t>
            </a:r>
          </a:p>
        </p:txBody>
      </p:sp>
      <p:sp>
        <p:nvSpPr>
          <p:cNvPr id="7" name="Rectangle 4">
            <a:extLst>
              <a:ext uri="{FF2B5EF4-FFF2-40B4-BE49-F238E27FC236}">
                <a16:creationId xmlns:a16="http://schemas.microsoft.com/office/drawing/2014/main" id="{B54B8FC7-FCBE-4C06-BCD6-3B149E3FCA70}"/>
              </a:ext>
            </a:extLst>
          </p:cNvPr>
          <p:cNvSpPr txBox="1">
            <a:spLocks noChangeArrowheads="1"/>
          </p:cNvSpPr>
          <p:nvPr/>
        </p:nvSpPr>
        <p:spPr>
          <a:xfrm>
            <a:off x="417990" y="641845"/>
            <a:ext cx="7941116" cy="96043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Over 13% of the messages sent to customers were spam messages</a:t>
            </a:r>
          </a:p>
          <a:p>
            <a:pPr algn="l"/>
            <a:endParaRPr lang="en-US" sz="2000" dirty="0"/>
          </a:p>
        </p:txBody>
      </p:sp>
      <p:graphicFrame>
        <p:nvGraphicFramePr>
          <p:cNvPr id="9" name="Chart 8">
            <a:extLst>
              <a:ext uri="{FF2B5EF4-FFF2-40B4-BE49-F238E27FC236}">
                <a16:creationId xmlns:a16="http://schemas.microsoft.com/office/drawing/2014/main" id="{10DA4BDF-6550-4454-8FF6-C7BBB60EEC36}"/>
              </a:ext>
            </a:extLst>
          </p:cNvPr>
          <p:cNvGraphicFramePr>
            <a:graphicFrameLocks/>
          </p:cNvGraphicFramePr>
          <p:nvPr>
            <p:extLst>
              <p:ext uri="{D42A27DB-BD31-4B8C-83A1-F6EECF244321}">
                <p14:modId xmlns:p14="http://schemas.microsoft.com/office/powerpoint/2010/main" val="3623960336"/>
              </p:ext>
            </p:extLst>
          </p:nvPr>
        </p:nvGraphicFramePr>
        <p:xfrm>
          <a:off x="1640734" y="1325407"/>
          <a:ext cx="4593506" cy="294321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01386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a:extLst>
              <a:ext uri="{FF2B5EF4-FFF2-40B4-BE49-F238E27FC236}">
                <a16:creationId xmlns:a16="http://schemas.microsoft.com/office/drawing/2014/main" id="{D06A1B9E-882C-4984-ABA7-ED8E3E218575}"/>
              </a:ext>
            </a:extLst>
          </p:cNvPr>
          <p:cNvSpPr txBox="1">
            <a:spLocks noChangeArrowheads="1"/>
          </p:cNvSpPr>
          <p:nvPr/>
        </p:nvSpPr>
        <p:spPr>
          <a:xfrm>
            <a:off x="658839" y="4399215"/>
            <a:ext cx="7700267" cy="59932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j-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j-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lnSpc>
                <a:spcPct val="95000"/>
              </a:lnSpc>
              <a:buFont typeface="Arial" panose="020B0604020202020204" pitchFamily="34" charset="0"/>
              <a:buChar char="•"/>
            </a:pPr>
            <a:r>
              <a:rPr lang="en-US" sz="1200" dirty="0">
                <a:solidFill>
                  <a:schemeClr val="tx1"/>
                </a:solidFill>
              </a:rPr>
              <a:t>While keywords across spam and non-spam messages differed significantly, common keywords included words like ‘call’, ‘now’ with varied frequencies across the two</a:t>
            </a:r>
          </a:p>
        </p:txBody>
      </p:sp>
      <p:sp>
        <p:nvSpPr>
          <p:cNvPr id="7" name="Rectangle 4">
            <a:extLst>
              <a:ext uri="{FF2B5EF4-FFF2-40B4-BE49-F238E27FC236}">
                <a16:creationId xmlns:a16="http://schemas.microsoft.com/office/drawing/2014/main" id="{B54B8FC7-FCBE-4C06-BCD6-3B149E3FCA70}"/>
              </a:ext>
            </a:extLst>
          </p:cNvPr>
          <p:cNvSpPr txBox="1">
            <a:spLocks noChangeArrowheads="1"/>
          </p:cNvSpPr>
          <p:nvPr/>
        </p:nvSpPr>
        <p:spPr>
          <a:xfrm>
            <a:off x="417990" y="641845"/>
            <a:ext cx="7941116" cy="96043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Frequent keywords across spam and non-spam messages differed significantly with few common keywords</a:t>
            </a:r>
          </a:p>
        </p:txBody>
      </p:sp>
      <p:pic>
        <p:nvPicPr>
          <p:cNvPr id="4" name="Picture 3">
            <a:extLst>
              <a:ext uri="{FF2B5EF4-FFF2-40B4-BE49-F238E27FC236}">
                <a16:creationId xmlns:a16="http://schemas.microsoft.com/office/drawing/2014/main" id="{9F5BD925-A969-4E31-8B74-4F2F2621C4EF}"/>
              </a:ext>
            </a:extLst>
          </p:cNvPr>
          <p:cNvPicPr>
            <a:picLocks noChangeAspect="1"/>
          </p:cNvPicPr>
          <p:nvPr/>
        </p:nvPicPr>
        <p:blipFill>
          <a:blip r:embed="rId2"/>
          <a:stretch>
            <a:fillRect/>
          </a:stretch>
        </p:blipFill>
        <p:spPr>
          <a:xfrm>
            <a:off x="1213358" y="1519199"/>
            <a:ext cx="2621764" cy="2351593"/>
          </a:xfrm>
          <a:prstGeom prst="rect">
            <a:avLst/>
          </a:prstGeom>
          <a:ln>
            <a:solidFill>
              <a:schemeClr val="bg1">
                <a:lumMod val="85000"/>
              </a:schemeClr>
            </a:solidFill>
          </a:ln>
        </p:spPr>
      </p:pic>
      <p:pic>
        <p:nvPicPr>
          <p:cNvPr id="6" name="Picture 5">
            <a:extLst>
              <a:ext uri="{FF2B5EF4-FFF2-40B4-BE49-F238E27FC236}">
                <a16:creationId xmlns:a16="http://schemas.microsoft.com/office/drawing/2014/main" id="{1F4BBF53-1613-4EF5-B559-992DE4955CBB}"/>
              </a:ext>
            </a:extLst>
          </p:cNvPr>
          <p:cNvPicPr>
            <a:picLocks noChangeAspect="1"/>
          </p:cNvPicPr>
          <p:nvPr/>
        </p:nvPicPr>
        <p:blipFill>
          <a:blip r:embed="rId3"/>
          <a:stretch>
            <a:fillRect/>
          </a:stretch>
        </p:blipFill>
        <p:spPr>
          <a:xfrm>
            <a:off x="4904090" y="1520784"/>
            <a:ext cx="2677585" cy="2350008"/>
          </a:xfrm>
          <a:prstGeom prst="rect">
            <a:avLst/>
          </a:prstGeom>
          <a:ln>
            <a:solidFill>
              <a:schemeClr val="bg1">
                <a:lumMod val="85000"/>
              </a:schemeClr>
            </a:solidFill>
          </a:ln>
        </p:spPr>
      </p:pic>
      <p:sp>
        <p:nvSpPr>
          <p:cNvPr id="10" name="TextBox 9">
            <a:extLst>
              <a:ext uri="{FF2B5EF4-FFF2-40B4-BE49-F238E27FC236}">
                <a16:creationId xmlns:a16="http://schemas.microsoft.com/office/drawing/2014/main" id="{D177F219-3EE0-4870-86EA-46145FF51272}"/>
              </a:ext>
            </a:extLst>
          </p:cNvPr>
          <p:cNvSpPr txBox="1"/>
          <p:nvPr/>
        </p:nvSpPr>
        <p:spPr>
          <a:xfrm>
            <a:off x="1710445" y="3870792"/>
            <a:ext cx="1627590" cy="307777"/>
          </a:xfrm>
          <a:prstGeom prst="rect">
            <a:avLst/>
          </a:prstGeom>
          <a:noFill/>
        </p:spPr>
        <p:txBody>
          <a:bodyPr wrap="square">
            <a:spAutoFit/>
          </a:bodyPr>
          <a:lstStyle/>
          <a:p>
            <a:r>
              <a:rPr lang="en-IN" sz="1400" dirty="0"/>
              <a:t>Ham (Non-Spam)</a:t>
            </a:r>
          </a:p>
        </p:txBody>
      </p:sp>
      <p:sp>
        <p:nvSpPr>
          <p:cNvPr id="12" name="TextBox 11">
            <a:extLst>
              <a:ext uri="{FF2B5EF4-FFF2-40B4-BE49-F238E27FC236}">
                <a16:creationId xmlns:a16="http://schemas.microsoft.com/office/drawing/2014/main" id="{1394BB7B-DD07-402D-A800-4959E0ED759C}"/>
              </a:ext>
            </a:extLst>
          </p:cNvPr>
          <p:cNvSpPr txBox="1"/>
          <p:nvPr/>
        </p:nvSpPr>
        <p:spPr>
          <a:xfrm>
            <a:off x="5919025" y="3875064"/>
            <a:ext cx="647713" cy="307777"/>
          </a:xfrm>
          <a:prstGeom prst="rect">
            <a:avLst/>
          </a:prstGeom>
          <a:noFill/>
        </p:spPr>
        <p:txBody>
          <a:bodyPr wrap="square">
            <a:spAutoFit/>
          </a:bodyPr>
          <a:lstStyle/>
          <a:p>
            <a:r>
              <a:rPr lang="en-IN" sz="1400" dirty="0"/>
              <a:t>Spam</a:t>
            </a:r>
          </a:p>
        </p:txBody>
      </p:sp>
    </p:spTree>
    <p:extLst>
      <p:ext uri="{BB962C8B-B14F-4D97-AF65-F5344CB8AC3E}">
        <p14:creationId xmlns:p14="http://schemas.microsoft.com/office/powerpoint/2010/main" val="2606303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a:extLst>
              <a:ext uri="{FF2B5EF4-FFF2-40B4-BE49-F238E27FC236}">
                <a16:creationId xmlns:a16="http://schemas.microsoft.com/office/drawing/2014/main" id="{586B4994-A631-4C69-A20E-00D3DB809C6E}"/>
              </a:ext>
            </a:extLst>
          </p:cNvPr>
          <p:cNvSpPr txBox="1">
            <a:spLocks noChangeArrowheads="1"/>
          </p:cNvSpPr>
          <p:nvPr/>
        </p:nvSpPr>
        <p:spPr>
          <a:xfrm>
            <a:off x="417989" y="771985"/>
            <a:ext cx="8395915" cy="960438"/>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Text messages received were processed for model infeed by removing numerical predictors, whitespace and implementing keyword stemming</a:t>
            </a:r>
          </a:p>
        </p:txBody>
      </p:sp>
      <p:sp>
        <p:nvSpPr>
          <p:cNvPr id="22" name="Rectangle 5">
            <a:extLst>
              <a:ext uri="{FF2B5EF4-FFF2-40B4-BE49-F238E27FC236}">
                <a16:creationId xmlns:a16="http://schemas.microsoft.com/office/drawing/2014/main" id="{1AABE926-B1B0-47D8-AFA4-4C850020C18A}"/>
              </a:ext>
            </a:extLst>
          </p:cNvPr>
          <p:cNvSpPr txBox="1">
            <a:spLocks noChangeArrowheads="1"/>
          </p:cNvSpPr>
          <p:nvPr/>
        </p:nvSpPr>
        <p:spPr>
          <a:xfrm>
            <a:off x="694249" y="4041183"/>
            <a:ext cx="7837568" cy="1049758"/>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j-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j-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lnSpc>
                <a:spcPct val="95000"/>
              </a:lnSpc>
              <a:buFont typeface="Arial" panose="020B0604020202020204" pitchFamily="34" charset="0"/>
              <a:buChar char="•"/>
            </a:pPr>
            <a:r>
              <a:rPr lang="en-US" sz="1200" dirty="0">
                <a:solidFill>
                  <a:schemeClr val="tx1"/>
                </a:solidFill>
              </a:rPr>
              <a:t>While most of the pre-processing involved basic text mining operations, the final step used stemming </a:t>
            </a:r>
          </a:p>
          <a:p>
            <a:pPr marL="914400" lvl="1" indent="-457200" algn="l">
              <a:lnSpc>
                <a:spcPct val="95000"/>
              </a:lnSpc>
              <a:buFont typeface="Arial" panose="020B0604020202020204" pitchFamily="34" charset="0"/>
              <a:buChar char="•"/>
            </a:pPr>
            <a:r>
              <a:rPr lang="en-US" sz="1200" dirty="0">
                <a:solidFill>
                  <a:schemeClr val="tx1"/>
                </a:solidFill>
              </a:rPr>
              <a:t>Stemming is used to associate different forms of a verb to a single root verb</a:t>
            </a:r>
          </a:p>
          <a:p>
            <a:pPr marL="914400" lvl="1" indent="-457200" algn="l">
              <a:lnSpc>
                <a:spcPct val="95000"/>
              </a:lnSpc>
              <a:buFont typeface="Arial" panose="020B0604020202020204" pitchFamily="34" charset="0"/>
              <a:buChar char="•"/>
            </a:pPr>
            <a:r>
              <a:rPr lang="en-US" sz="1200" dirty="0">
                <a:solidFill>
                  <a:schemeClr val="tx1"/>
                </a:solidFill>
              </a:rPr>
              <a:t>For example, ‘running’, ‘ran’, ‘runs’ are converted to the root verb ‘run’</a:t>
            </a:r>
          </a:p>
        </p:txBody>
      </p:sp>
      <p:sp>
        <p:nvSpPr>
          <p:cNvPr id="2" name="Rectangle: Rounded Corners 1">
            <a:extLst>
              <a:ext uri="{FF2B5EF4-FFF2-40B4-BE49-F238E27FC236}">
                <a16:creationId xmlns:a16="http://schemas.microsoft.com/office/drawing/2014/main" id="{19437F6A-4470-485F-A5B9-7E39BC108022}"/>
              </a:ext>
            </a:extLst>
          </p:cNvPr>
          <p:cNvSpPr/>
          <p:nvPr/>
        </p:nvSpPr>
        <p:spPr>
          <a:xfrm>
            <a:off x="1234692" y="1519031"/>
            <a:ext cx="1213751" cy="340383"/>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100" dirty="0">
                <a:solidFill>
                  <a:sysClr val="windowText" lastClr="000000"/>
                </a:solidFill>
              </a:rPr>
              <a:t>Message</a:t>
            </a:r>
          </a:p>
        </p:txBody>
      </p:sp>
      <p:cxnSp>
        <p:nvCxnSpPr>
          <p:cNvPr id="7" name="Straight Connector 6">
            <a:extLst>
              <a:ext uri="{FF2B5EF4-FFF2-40B4-BE49-F238E27FC236}">
                <a16:creationId xmlns:a16="http://schemas.microsoft.com/office/drawing/2014/main" id="{DD5308D2-0DFE-4730-8C7D-2FD8C3946EE6}"/>
              </a:ext>
            </a:extLst>
          </p:cNvPr>
          <p:cNvCxnSpPr>
            <a:cxnSpLocks/>
          </p:cNvCxnSpPr>
          <p:nvPr/>
        </p:nvCxnSpPr>
        <p:spPr>
          <a:xfrm flipH="1">
            <a:off x="2291537" y="1989271"/>
            <a:ext cx="1" cy="1188720"/>
          </a:xfrm>
          <a:prstGeom prst="line">
            <a:avLst/>
          </a:prstGeom>
          <a:ln>
            <a:solidFill>
              <a:schemeClr val="bg1">
                <a:lumMod val="65000"/>
              </a:schemeClr>
            </a:solidFill>
            <a:prstDash val="dash"/>
          </a:ln>
        </p:spPr>
        <p:style>
          <a:lnRef idx="2">
            <a:schemeClr val="accent1"/>
          </a:lnRef>
          <a:fillRef idx="0">
            <a:schemeClr val="accent1"/>
          </a:fillRef>
          <a:effectRef idx="1">
            <a:schemeClr val="accent1"/>
          </a:effectRef>
          <a:fontRef idx="minor">
            <a:schemeClr val="tx1"/>
          </a:fontRef>
        </p:style>
      </p:cxnSp>
      <p:sp>
        <p:nvSpPr>
          <p:cNvPr id="8" name="Oval 7">
            <a:extLst>
              <a:ext uri="{FF2B5EF4-FFF2-40B4-BE49-F238E27FC236}">
                <a16:creationId xmlns:a16="http://schemas.microsoft.com/office/drawing/2014/main" id="{86AEB7D8-5EDE-4EF4-83C6-9DBD46D1E5F5}"/>
              </a:ext>
            </a:extLst>
          </p:cNvPr>
          <p:cNvSpPr/>
          <p:nvPr/>
        </p:nvSpPr>
        <p:spPr>
          <a:xfrm>
            <a:off x="2244848" y="1850278"/>
            <a:ext cx="91440" cy="91440"/>
          </a:xfrm>
          <a:prstGeom prst="ellipse">
            <a:avLst/>
          </a:prstGeom>
          <a:solidFill>
            <a:schemeClr val="tx1"/>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32" name="Oval 31">
            <a:extLst>
              <a:ext uri="{FF2B5EF4-FFF2-40B4-BE49-F238E27FC236}">
                <a16:creationId xmlns:a16="http://schemas.microsoft.com/office/drawing/2014/main" id="{34E3D69A-A839-4AD7-B36D-8DF719014681}"/>
              </a:ext>
            </a:extLst>
          </p:cNvPr>
          <p:cNvSpPr/>
          <p:nvPr/>
        </p:nvSpPr>
        <p:spPr>
          <a:xfrm>
            <a:off x="2241803" y="3223105"/>
            <a:ext cx="91440" cy="91440"/>
          </a:xfrm>
          <a:prstGeom prst="ellipse">
            <a:avLst/>
          </a:prstGeom>
          <a:solidFill>
            <a:schemeClr val="tx1">
              <a:lumMod val="50000"/>
              <a:lumOff val="50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33" name="Rectangle: Rounded Corners 32">
            <a:extLst>
              <a:ext uri="{FF2B5EF4-FFF2-40B4-BE49-F238E27FC236}">
                <a16:creationId xmlns:a16="http://schemas.microsoft.com/office/drawing/2014/main" id="{2101D91D-6FBD-4D31-BB2B-DB6F8301687F}"/>
              </a:ext>
            </a:extLst>
          </p:cNvPr>
          <p:cNvSpPr/>
          <p:nvPr/>
        </p:nvSpPr>
        <p:spPr>
          <a:xfrm>
            <a:off x="1184291" y="2188829"/>
            <a:ext cx="1213751" cy="340383"/>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100" dirty="0">
                <a:solidFill>
                  <a:sysClr val="windowText" lastClr="000000"/>
                </a:solidFill>
              </a:rPr>
              <a:t>Conversion to keywords</a:t>
            </a:r>
          </a:p>
        </p:txBody>
      </p:sp>
      <p:cxnSp>
        <p:nvCxnSpPr>
          <p:cNvPr id="34" name="Straight Connector 33">
            <a:extLst>
              <a:ext uri="{FF2B5EF4-FFF2-40B4-BE49-F238E27FC236}">
                <a16:creationId xmlns:a16="http://schemas.microsoft.com/office/drawing/2014/main" id="{D9C4AFE5-2490-41A4-955F-360AD6536761}"/>
              </a:ext>
            </a:extLst>
          </p:cNvPr>
          <p:cNvCxnSpPr>
            <a:cxnSpLocks/>
          </p:cNvCxnSpPr>
          <p:nvPr/>
        </p:nvCxnSpPr>
        <p:spPr>
          <a:xfrm flipH="1" flipV="1">
            <a:off x="2384176" y="3258149"/>
            <a:ext cx="1188720" cy="854"/>
          </a:xfrm>
          <a:prstGeom prst="line">
            <a:avLst/>
          </a:prstGeom>
          <a:ln>
            <a:solidFill>
              <a:schemeClr val="bg1">
                <a:lumMod val="65000"/>
              </a:schemeClr>
            </a:solidFill>
            <a:prstDash val="dash"/>
          </a:ln>
        </p:spPr>
        <p:style>
          <a:lnRef idx="2">
            <a:schemeClr val="accent1"/>
          </a:lnRef>
          <a:fillRef idx="0">
            <a:schemeClr val="accent1"/>
          </a:fillRef>
          <a:effectRef idx="1">
            <a:schemeClr val="accent1"/>
          </a:effectRef>
          <a:fontRef idx="minor">
            <a:schemeClr val="tx1"/>
          </a:fontRef>
        </p:style>
      </p:cxnSp>
      <p:sp>
        <p:nvSpPr>
          <p:cNvPr id="37" name="Oval 36">
            <a:extLst>
              <a:ext uri="{FF2B5EF4-FFF2-40B4-BE49-F238E27FC236}">
                <a16:creationId xmlns:a16="http://schemas.microsoft.com/office/drawing/2014/main" id="{BD23B57E-F1FE-4C14-B2AC-1DF4F566CC1B}"/>
              </a:ext>
            </a:extLst>
          </p:cNvPr>
          <p:cNvSpPr/>
          <p:nvPr/>
        </p:nvSpPr>
        <p:spPr>
          <a:xfrm>
            <a:off x="3616638" y="3223105"/>
            <a:ext cx="91440" cy="91440"/>
          </a:xfrm>
          <a:prstGeom prst="ellipse">
            <a:avLst/>
          </a:prstGeom>
          <a:solidFill>
            <a:schemeClr val="tx1">
              <a:lumMod val="50000"/>
              <a:lumOff val="50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81B5E2CD-4CFE-49C4-9922-CAD0647313E9}"/>
              </a:ext>
            </a:extLst>
          </p:cNvPr>
          <p:cNvSpPr/>
          <p:nvPr/>
        </p:nvSpPr>
        <p:spPr>
          <a:xfrm>
            <a:off x="2371660" y="3335947"/>
            <a:ext cx="1213751" cy="340383"/>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100" dirty="0">
                <a:solidFill>
                  <a:sysClr val="windowText" lastClr="000000"/>
                </a:solidFill>
              </a:rPr>
              <a:t>Lowercase conversion</a:t>
            </a:r>
          </a:p>
        </p:txBody>
      </p:sp>
      <p:cxnSp>
        <p:nvCxnSpPr>
          <p:cNvPr id="40" name="Straight Connector 39">
            <a:extLst>
              <a:ext uri="{FF2B5EF4-FFF2-40B4-BE49-F238E27FC236}">
                <a16:creationId xmlns:a16="http://schemas.microsoft.com/office/drawing/2014/main" id="{E470E5D1-EE0B-4282-8D03-9A4CED8C442F}"/>
              </a:ext>
            </a:extLst>
          </p:cNvPr>
          <p:cNvCxnSpPr>
            <a:cxnSpLocks/>
          </p:cNvCxnSpPr>
          <p:nvPr/>
        </p:nvCxnSpPr>
        <p:spPr>
          <a:xfrm>
            <a:off x="3695295" y="1993586"/>
            <a:ext cx="1" cy="1188720"/>
          </a:xfrm>
          <a:prstGeom prst="line">
            <a:avLst/>
          </a:prstGeom>
          <a:ln>
            <a:solidFill>
              <a:schemeClr val="bg1">
                <a:lumMod val="65000"/>
              </a:schemeClr>
            </a:solidFill>
            <a:prstDash val="dash"/>
          </a:ln>
        </p:spPr>
        <p:style>
          <a:lnRef idx="2">
            <a:schemeClr val="accent1"/>
          </a:lnRef>
          <a:fillRef idx="0">
            <a:schemeClr val="accent1"/>
          </a:fillRef>
          <a:effectRef idx="1">
            <a:schemeClr val="accent1"/>
          </a:effectRef>
          <a:fontRef idx="minor">
            <a:schemeClr val="tx1"/>
          </a:fontRef>
        </p:style>
      </p:cxnSp>
      <p:sp>
        <p:nvSpPr>
          <p:cNvPr id="41" name="Oval 40">
            <a:extLst>
              <a:ext uri="{FF2B5EF4-FFF2-40B4-BE49-F238E27FC236}">
                <a16:creationId xmlns:a16="http://schemas.microsoft.com/office/drawing/2014/main" id="{C6234E23-21AB-4664-B3F3-F30C799D3548}"/>
              </a:ext>
            </a:extLst>
          </p:cNvPr>
          <p:cNvSpPr/>
          <p:nvPr/>
        </p:nvSpPr>
        <p:spPr>
          <a:xfrm>
            <a:off x="3654844" y="1859414"/>
            <a:ext cx="91440" cy="91440"/>
          </a:xfrm>
          <a:prstGeom prst="ellipse">
            <a:avLst/>
          </a:prstGeom>
          <a:solidFill>
            <a:schemeClr val="tx1">
              <a:lumMod val="50000"/>
              <a:lumOff val="50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42" name="Rectangle: Rounded Corners 41">
            <a:extLst>
              <a:ext uri="{FF2B5EF4-FFF2-40B4-BE49-F238E27FC236}">
                <a16:creationId xmlns:a16="http://schemas.microsoft.com/office/drawing/2014/main" id="{715276B5-B518-41D2-B8A8-A39DC9A83395}"/>
              </a:ext>
            </a:extLst>
          </p:cNvPr>
          <p:cNvSpPr/>
          <p:nvPr/>
        </p:nvSpPr>
        <p:spPr>
          <a:xfrm>
            <a:off x="2694209" y="2452544"/>
            <a:ext cx="1213751" cy="340383"/>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100" dirty="0">
                <a:solidFill>
                  <a:sysClr val="windowText" lastClr="000000"/>
                </a:solidFill>
              </a:rPr>
              <a:t>Removing numbers</a:t>
            </a:r>
          </a:p>
        </p:txBody>
      </p:sp>
      <p:cxnSp>
        <p:nvCxnSpPr>
          <p:cNvPr id="43" name="Straight Connector 42">
            <a:extLst>
              <a:ext uri="{FF2B5EF4-FFF2-40B4-BE49-F238E27FC236}">
                <a16:creationId xmlns:a16="http://schemas.microsoft.com/office/drawing/2014/main" id="{29E7CAA6-CE6D-4CA5-8207-EA0F0DEED658}"/>
              </a:ext>
            </a:extLst>
          </p:cNvPr>
          <p:cNvCxnSpPr>
            <a:cxnSpLocks/>
          </p:cNvCxnSpPr>
          <p:nvPr/>
        </p:nvCxnSpPr>
        <p:spPr>
          <a:xfrm flipH="1" flipV="1">
            <a:off x="3781235" y="1909198"/>
            <a:ext cx="1188720" cy="854"/>
          </a:xfrm>
          <a:prstGeom prst="line">
            <a:avLst/>
          </a:prstGeom>
          <a:ln>
            <a:solidFill>
              <a:schemeClr val="bg1">
                <a:lumMod val="65000"/>
              </a:schemeClr>
            </a:solidFill>
            <a:prstDash val="dash"/>
          </a:ln>
        </p:spPr>
        <p:style>
          <a:lnRef idx="2">
            <a:schemeClr val="accent1"/>
          </a:lnRef>
          <a:fillRef idx="0">
            <a:schemeClr val="accent1"/>
          </a:fillRef>
          <a:effectRef idx="1">
            <a:schemeClr val="accent1"/>
          </a:effectRef>
          <a:fontRef idx="minor">
            <a:schemeClr val="tx1"/>
          </a:fontRef>
        </p:style>
      </p:cxnSp>
      <p:sp>
        <p:nvSpPr>
          <p:cNvPr id="44" name="Oval 43">
            <a:extLst>
              <a:ext uri="{FF2B5EF4-FFF2-40B4-BE49-F238E27FC236}">
                <a16:creationId xmlns:a16="http://schemas.microsoft.com/office/drawing/2014/main" id="{6B75B289-3B16-4E93-B5E8-D5D2FABCECAC}"/>
              </a:ext>
            </a:extLst>
          </p:cNvPr>
          <p:cNvSpPr/>
          <p:nvPr/>
        </p:nvSpPr>
        <p:spPr>
          <a:xfrm>
            <a:off x="5004906" y="1859414"/>
            <a:ext cx="91440" cy="91440"/>
          </a:xfrm>
          <a:prstGeom prst="ellipse">
            <a:avLst/>
          </a:prstGeom>
          <a:solidFill>
            <a:schemeClr val="tx1">
              <a:lumMod val="50000"/>
              <a:lumOff val="50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45" name="Rectangle: Rounded Corners 44">
            <a:extLst>
              <a:ext uri="{FF2B5EF4-FFF2-40B4-BE49-F238E27FC236}">
                <a16:creationId xmlns:a16="http://schemas.microsoft.com/office/drawing/2014/main" id="{98BEABAB-33B5-406F-862B-46C277C5C8C5}"/>
              </a:ext>
            </a:extLst>
          </p:cNvPr>
          <p:cNvSpPr/>
          <p:nvPr/>
        </p:nvSpPr>
        <p:spPr>
          <a:xfrm>
            <a:off x="3832375" y="1523958"/>
            <a:ext cx="1074420" cy="340383"/>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100" dirty="0">
                <a:solidFill>
                  <a:sysClr val="windowText" lastClr="000000"/>
                </a:solidFill>
              </a:rPr>
              <a:t>Removing stop words</a:t>
            </a:r>
          </a:p>
        </p:txBody>
      </p:sp>
      <p:cxnSp>
        <p:nvCxnSpPr>
          <p:cNvPr id="49" name="Straight Connector 48">
            <a:extLst>
              <a:ext uri="{FF2B5EF4-FFF2-40B4-BE49-F238E27FC236}">
                <a16:creationId xmlns:a16="http://schemas.microsoft.com/office/drawing/2014/main" id="{B21ECD2F-A356-4191-96A6-2FE9B634D10C}"/>
              </a:ext>
            </a:extLst>
          </p:cNvPr>
          <p:cNvCxnSpPr>
            <a:cxnSpLocks/>
          </p:cNvCxnSpPr>
          <p:nvPr/>
        </p:nvCxnSpPr>
        <p:spPr>
          <a:xfrm flipH="1">
            <a:off x="5048373" y="1987826"/>
            <a:ext cx="1" cy="1188720"/>
          </a:xfrm>
          <a:prstGeom prst="line">
            <a:avLst/>
          </a:prstGeom>
          <a:ln>
            <a:solidFill>
              <a:schemeClr val="bg1">
                <a:lumMod val="65000"/>
              </a:schemeClr>
            </a:solidFill>
            <a:prstDash val="dash"/>
          </a:ln>
        </p:spPr>
        <p:style>
          <a:lnRef idx="2">
            <a:schemeClr val="accent1"/>
          </a:lnRef>
          <a:fillRef idx="0">
            <a:schemeClr val="accent1"/>
          </a:fillRef>
          <a:effectRef idx="1">
            <a:schemeClr val="accent1"/>
          </a:effectRef>
          <a:fontRef idx="minor">
            <a:schemeClr val="tx1"/>
          </a:fontRef>
        </p:style>
      </p:cxnSp>
      <p:sp>
        <p:nvSpPr>
          <p:cNvPr id="50" name="Oval 49">
            <a:extLst>
              <a:ext uri="{FF2B5EF4-FFF2-40B4-BE49-F238E27FC236}">
                <a16:creationId xmlns:a16="http://schemas.microsoft.com/office/drawing/2014/main" id="{C67F5C30-FD9C-42A0-A643-A4383A48A0E8}"/>
              </a:ext>
            </a:extLst>
          </p:cNvPr>
          <p:cNvSpPr/>
          <p:nvPr/>
        </p:nvSpPr>
        <p:spPr>
          <a:xfrm>
            <a:off x="5002653" y="3223105"/>
            <a:ext cx="91440" cy="91440"/>
          </a:xfrm>
          <a:prstGeom prst="ellipse">
            <a:avLst/>
          </a:prstGeom>
          <a:solidFill>
            <a:schemeClr val="tx1">
              <a:lumMod val="50000"/>
              <a:lumOff val="50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51" name="Rectangle: Rounded Corners 50">
            <a:extLst>
              <a:ext uri="{FF2B5EF4-FFF2-40B4-BE49-F238E27FC236}">
                <a16:creationId xmlns:a16="http://schemas.microsoft.com/office/drawing/2014/main" id="{8ECC098F-9A1B-41AF-8095-7135D6EDB713}"/>
              </a:ext>
            </a:extLst>
          </p:cNvPr>
          <p:cNvSpPr/>
          <p:nvPr/>
        </p:nvSpPr>
        <p:spPr>
          <a:xfrm>
            <a:off x="4022291" y="2466508"/>
            <a:ext cx="1213751" cy="340383"/>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100" dirty="0">
                <a:solidFill>
                  <a:sysClr val="windowText" lastClr="000000"/>
                </a:solidFill>
              </a:rPr>
              <a:t>Removing whitespace</a:t>
            </a:r>
          </a:p>
        </p:txBody>
      </p:sp>
      <p:cxnSp>
        <p:nvCxnSpPr>
          <p:cNvPr id="55" name="Straight Connector 54">
            <a:extLst>
              <a:ext uri="{FF2B5EF4-FFF2-40B4-BE49-F238E27FC236}">
                <a16:creationId xmlns:a16="http://schemas.microsoft.com/office/drawing/2014/main" id="{BAF2A6EB-4489-4204-BA70-ACF616B54B74}"/>
              </a:ext>
            </a:extLst>
          </p:cNvPr>
          <p:cNvCxnSpPr>
            <a:cxnSpLocks/>
          </p:cNvCxnSpPr>
          <p:nvPr/>
        </p:nvCxnSpPr>
        <p:spPr>
          <a:xfrm flipH="1" flipV="1">
            <a:off x="5096345" y="3267971"/>
            <a:ext cx="1188720" cy="854"/>
          </a:xfrm>
          <a:prstGeom prst="line">
            <a:avLst/>
          </a:prstGeom>
          <a:ln>
            <a:solidFill>
              <a:schemeClr val="bg1">
                <a:lumMod val="65000"/>
              </a:schemeClr>
            </a:solidFill>
            <a:prstDash val="dash"/>
          </a:ln>
        </p:spPr>
        <p:style>
          <a:lnRef idx="2">
            <a:schemeClr val="accent1"/>
          </a:lnRef>
          <a:fillRef idx="0">
            <a:schemeClr val="accent1"/>
          </a:fillRef>
          <a:effectRef idx="1">
            <a:schemeClr val="accent1"/>
          </a:effectRef>
          <a:fontRef idx="minor">
            <a:schemeClr val="tx1"/>
          </a:fontRef>
        </p:style>
      </p:cxnSp>
      <p:sp>
        <p:nvSpPr>
          <p:cNvPr id="56" name="Rectangle: Rounded Corners 55">
            <a:extLst>
              <a:ext uri="{FF2B5EF4-FFF2-40B4-BE49-F238E27FC236}">
                <a16:creationId xmlns:a16="http://schemas.microsoft.com/office/drawing/2014/main" id="{BF8D9350-93C0-4D7A-8927-DE73F4B51E92}"/>
              </a:ext>
            </a:extLst>
          </p:cNvPr>
          <p:cNvSpPr/>
          <p:nvPr/>
        </p:nvSpPr>
        <p:spPr>
          <a:xfrm>
            <a:off x="5108493" y="3364153"/>
            <a:ext cx="1213751" cy="340383"/>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100" dirty="0">
                <a:solidFill>
                  <a:sysClr val="windowText" lastClr="000000"/>
                </a:solidFill>
              </a:rPr>
              <a:t>Removing punctuations</a:t>
            </a:r>
          </a:p>
        </p:txBody>
      </p:sp>
      <p:sp>
        <p:nvSpPr>
          <p:cNvPr id="57" name="Oval 56">
            <a:extLst>
              <a:ext uri="{FF2B5EF4-FFF2-40B4-BE49-F238E27FC236}">
                <a16:creationId xmlns:a16="http://schemas.microsoft.com/office/drawing/2014/main" id="{DC86976E-E17A-4BF7-B2FC-ADE262AD921F}"/>
              </a:ext>
            </a:extLst>
          </p:cNvPr>
          <p:cNvSpPr/>
          <p:nvPr/>
        </p:nvSpPr>
        <p:spPr>
          <a:xfrm>
            <a:off x="6342949" y="1859414"/>
            <a:ext cx="91440" cy="91440"/>
          </a:xfrm>
          <a:prstGeom prst="ellipse">
            <a:avLst/>
          </a:prstGeom>
          <a:solidFill>
            <a:schemeClr val="tx1"/>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cxnSp>
        <p:nvCxnSpPr>
          <p:cNvPr id="58" name="Straight Connector 57">
            <a:extLst>
              <a:ext uri="{FF2B5EF4-FFF2-40B4-BE49-F238E27FC236}">
                <a16:creationId xmlns:a16="http://schemas.microsoft.com/office/drawing/2014/main" id="{60B02251-FD5B-4759-94AA-ED4CC72F2CAD}"/>
              </a:ext>
            </a:extLst>
          </p:cNvPr>
          <p:cNvCxnSpPr>
            <a:cxnSpLocks/>
          </p:cNvCxnSpPr>
          <p:nvPr/>
        </p:nvCxnSpPr>
        <p:spPr>
          <a:xfrm>
            <a:off x="6395869" y="1984927"/>
            <a:ext cx="0" cy="1188720"/>
          </a:xfrm>
          <a:prstGeom prst="line">
            <a:avLst/>
          </a:prstGeom>
          <a:ln>
            <a:solidFill>
              <a:schemeClr val="bg1">
                <a:lumMod val="65000"/>
              </a:schemeClr>
            </a:solidFill>
            <a:prstDash val="dash"/>
          </a:ln>
        </p:spPr>
        <p:style>
          <a:lnRef idx="2">
            <a:schemeClr val="accent1"/>
          </a:lnRef>
          <a:fillRef idx="0">
            <a:schemeClr val="accent1"/>
          </a:fillRef>
          <a:effectRef idx="1">
            <a:schemeClr val="accent1"/>
          </a:effectRef>
          <a:fontRef idx="minor">
            <a:schemeClr val="tx1"/>
          </a:fontRef>
        </p:style>
      </p:cxnSp>
      <p:sp>
        <p:nvSpPr>
          <p:cNvPr id="59" name="Oval 58">
            <a:extLst>
              <a:ext uri="{FF2B5EF4-FFF2-40B4-BE49-F238E27FC236}">
                <a16:creationId xmlns:a16="http://schemas.microsoft.com/office/drawing/2014/main" id="{CC2A004A-F4D7-4899-9275-0982196B9D11}"/>
              </a:ext>
            </a:extLst>
          </p:cNvPr>
          <p:cNvSpPr/>
          <p:nvPr/>
        </p:nvSpPr>
        <p:spPr>
          <a:xfrm>
            <a:off x="6335748" y="3205567"/>
            <a:ext cx="91440" cy="91440"/>
          </a:xfrm>
          <a:prstGeom prst="ellipse">
            <a:avLst/>
          </a:prstGeom>
          <a:solidFill>
            <a:schemeClr val="tx1">
              <a:lumMod val="50000"/>
              <a:lumOff val="50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60" name="Rectangle: Rounded Corners 59">
            <a:extLst>
              <a:ext uri="{FF2B5EF4-FFF2-40B4-BE49-F238E27FC236}">
                <a16:creationId xmlns:a16="http://schemas.microsoft.com/office/drawing/2014/main" id="{953E83F9-35F0-4D73-8FB3-CB304A1EC645}"/>
              </a:ext>
            </a:extLst>
          </p:cNvPr>
          <p:cNvSpPr/>
          <p:nvPr/>
        </p:nvSpPr>
        <p:spPr>
          <a:xfrm>
            <a:off x="5419351" y="2223813"/>
            <a:ext cx="1213751" cy="340383"/>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100" dirty="0">
                <a:solidFill>
                  <a:sysClr val="windowText" lastClr="000000"/>
                </a:solidFill>
              </a:rPr>
              <a:t>Stemming</a:t>
            </a:r>
          </a:p>
        </p:txBody>
      </p:sp>
      <p:sp>
        <p:nvSpPr>
          <p:cNvPr id="61" name="Rectangle: Rounded Corners 60">
            <a:extLst>
              <a:ext uri="{FF2B5EF4-FFF2-40B4-BE49-F238E27FC236}">
                <a16:creationId xmlns:a16="http://schemas.microsoft.com/office/drawing/2014/main" id="{9B1DC90E-FB4C-4752-89D8-8BFE9F11DED1}"/>
              </a:ext>
            </a:extLst>
          </p:cNvPr>
          <p:cNvSpPr/>
          <p:nvPr/>
        </p:nvSpPr>
        <p:spPr>
          <a:xfrm>
            <a:off x="6316634" y="1627507"/>
            <a:ext cx="1213751" cy="340383"/>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100" dirty="0">
                <a:solidFill>
                  <a:sysClr val="windowText" lastClr="000000"/>
                </a:solidFill>
              </a:rPr>
              <a:t>Model infeed</a:t>
            </a:r>
          </a:p>
        </p:txBody>
      </p:sp>
    </p:spTree>
    <p:extLst>
      <p:ext uri="{BB962C8B-B14F-4D97-AF65-F5344CB8AC3E}">
        <p14:creationId xmlns:p14="http://schemas.microsoft.com/office/powerpoint/2010/main" val="1864149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a:extLst>
              <a:ext uri="{FF2B5EF4-FFF2-40B4-BE49-F238E27FC236}">
                <a16:creationId xmlns:a16="http://schemas.microsoft.com/office/drawing/2014/main" id="{586B4994-A631-4C69-A20E-00D3DB809C6E}"/>
              </a:ext>
            </a:extLst>
          </p:cNvPr>
          <p:cNvSpPr txBox="1">
            <a:spLocks noChangeArrowheads="1"/>
          </p:cNvSpPr>
          <p:nvPr/>
        </p:nvSpPr>
        <p:spPr>
          <a:xfrm>
            <a:off x="417989" y="768096"/>
            <a:ext cx="8395915" cy="960438"/>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Keywords occurring below a specific frequency threshold were removed to enable effective model training simultaneously reducing training time</a:t>
            </a:r>
          </a:p>
        </p:txBody>
      </p:sp>
      <p:sp>
        <p:nvSpPr>
          <p:cNvPr id="22" name="Rectangle 5">
            <a:extLst>
              <a:ext uri="{FF2B5EF4-FFF2-40B4-BE49-F238E27FC236}">
                <a16:creationId xmlns:a16="http://schemas.microsoft.com/office/drawing/2014/main" id="{1AABE926-B1B0-47D8-AFA4-4C850020C18A}"/>
              </a:ext>
            </a:extLst>
          </p:cNvPr>
          <p:cNvSpPr txBox="1">
            <a:spLocks noChangeArrowheads="1"/>
          </p:cNvSpPr>
          <p:nvPr/>
        </p:nvSpPr>
        <p:spPr>
          <a:xfrm>
            <a:off x="694249" y="4041183"/>
            <a:ext cx="7837568" cy="1049758"/>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j-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j-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lnSpc>
                <a:spcPct val="95000"/>
              </a:lnSpc>
              <a:buFont typeface="Arial" panose="020B0604020202020204" pitchFamily="34" charset="0"/>
              <a:buChar char="•"/>
            </a:pPr>
            <a:r>
              <a:rPr lang="en-US" sz="1200" dirty="0">
                <a:solidFill>
                  <a:schemeClr val="tx1"/>
                </a:solidFill>
              </a:rPr>
              <a:t>The keyword pool was filtered for a threshold frequency thereby reducing the number for training and testing datasets</a:t>
            </a:r>
          </a:p>
          <a:p>
            <a:pPr marL="914400" lvl="1" indent="-457200" algn="l">
              <a:lnSpc>
                <a:spcPct val="95000"/>
              </a:lnSpc>
              <a:buFont typeface="Arial" panose="020B0604020202020204" pitchFamily="34" charset="0"/>
              <a:buChar char="•"/>
            </a:pPr>
            <a:r>
              <a:rPr lang="en-US" sz="1200" dirty="0">
                <a:solidFill>
                  <a:schemeClr val="tx1"/>
                </a:solidFill>
              </a:rPr>
              <a:t>This would lead to effective model training with reduced training time</a:t>
            </a:r>
          </a:p>
        </p:txBody>
      </p:sp>
      <p:sp>
        <p:nvSpPr>
          <p:cNvPr id="2" name="Rectangle: Rounded Corners 1">
            <a:extLst>
              <a:ext uri="{FF2B5EF4-FFF2-40B4-BE49-F238E27FC236}">
                <a16:creationId xmlns:a16="http://schemas.microsoft.com/office/drawing/2014/main" id="{19437F6A-4470-485F-A5B9-7E39BC108022}"/>
              </a:ext>
            </a:extLst>
          </p:cNvPr>
          <p:cNvSpPr/>
          <p:nvPr/>
        </p:nvSpPr>
        <p:spPr>
          <a:xfrm>
            <a:off x="3552238" y="2483332"/>
            <a:ext cx="1818204" cy="340383"/>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100" dirty="0">
                <a:solidFill>
                  <a:sysClr val="windowText" lastClr="000000"/>
                </a:solidFill>
              </a:rPr>
              <a:t>Trailing keywords filtered</a:t>
            </a:r>
          </a:p>
        </p:txBody>
      </p:sp>
      <p:sp>
        <p:nvSpPr>
          <p:cNvPr id="28" name="Rectangle: Rounded Corners 27">
            <a:extLst>
              <a:ext uri="{FF2B5EF4-FFF2-40B4-BE49-F238E27FC236}">
                <a16:creationId xmlns:a16="http://schemas.microsoft.com/office/drawing/2014/main" id="{8C63D1A7-F1C4-4BF0-B66F-53D837A16D31}"/>
              </a:ext>
            </a:extLst>
          </p:cNvPr>
          <p:cNvSpPr/>
          <p:nvPr/>
        </p:nvSpPr>
        <p:spPr>
          <a:xfrm>
            <a:off x="1840831" y="2189603"/>
            <a:ext cx="1167064" cy="1390509"/>
          </a:xfrm>
          <a:prstGeom prst="roundRect">
            <a:avLst/>
          </a:prstGeom>
          <a:solidFill>
            <a:schemeClr val="bg2"/>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ysClr val="windowText" lastClr="000000"/>
                </a:solidFill>
              </a:rPr>
              <a:t>Bag of Keywords</a:t>
            </a:r>
          </a:p>
        </p:txBody>
      </p:sp>
      <p:cxnSp>
        <p:nvCxnSpPr>
          <p:cNvPr id="4" name="Straight Arrow Connector 3">
            <a:extLst>
              <a:ext uri="{FF2B5EF4-FFF2-40B4-BE49-F238E27FC236}">
                <a16:creationId xmlns:a16="http://schemas.microsoft.com/office/drawing/2014/main" id="{3F547F6A-BCF6-4B52-B5D0-F1376BE8026C}"/>
              </a:ext>
            </a:extLst>
          </p:cNvPr>
          <p:cNvCxnSpPr>
            <a:cxnSpLocks/>
            <a:stCxn id="28" idx="3"/>
            <a:endCxn id="31" idx="1"/>
          </p:cNvCxnSpPr>
          <p:nvPr/>
        </p:nvCxnSpPr>
        <p:spPr>
          <a:xfrm>
            <a:off x="3007895" y="2884858"/>
            <a:ext cx="2621401" cy="1"/>
          </a:xfrm>
          <a:prstGeom prst="straightConnector1">
            <a:avLst/>
          </a:prstGeom>
          <a:ln>
            <a:solidFill>
              <a:schemeClr val="tx1">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1" name="Rectangle: Rounded Corners 30">
            <a:extLst>
              <a:ext uri="{FF2B5EF4-FFF2-40B4-BE49-F238E27FC236}">
                <a16:creationId xmlns:a16="http://schemas.microsoft.com/office/drawing/2014/main" id="{EDABB1BD-CAE2-48D6-8310-E9C7D389FF25}"/>
              </a:ext>
            </a:extLst>
          </p:cNvPr>
          <p:cNvSpPr/>
          <p:nvPr/>
        </p:nvSpPr>
        <p:spPr>
          <a:xfrm>
            <a:off x="5629296" y="2189604"/>
            <a:ext cx="1280160" cy="1390509"/>
          </a:xfrm>
          <a:prstGeom prst="roundRect">
            <a:avLst/>
          </a:prstGeom>
          <a:solidFill>
            <a:schemeClr val="bg2"/>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ysClr val="windowText" lastClr="000000"/>
                </a:solidFill>
              </a:rPr>
              <a:t>Reduced bag of Keywords</a:t>
            </a:r>
          </a:p>
        </p:txBody>
      </p:sp>
      <p:pic>
        <p:nvPicPr>
          <p:cNvPr id="11" name="Graphic 10" descr="Filter">
            <a:extLst>
              <a:ext uri="{FF2B5EF4-FFF2-40B4-BE49-F238E27FC236}">
                <a16:creationId xmlns:a16="http://schemas.microsoft.com/office/drawing/2014/main" id="{7FB4A531-3348-4521-B595-37F6A17DCA4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80710" y="2970017"/>
            <a:ext cx="363829" cy="363829"/>
          </a:xfrm>
          <a:prstGeom prst="rect">
            <a:avLst/>
          </a:prstGeom>
        </p:spPr>
      </p:pic>
      <p:sp>
        <p:nvSpPr>
          <p:cNvPr id="36" name="Rectangle: Rounded Corners 35">
            <a:extLst>
              <a:ext uri="{FF2B5EF4-FFF2-40B4-BE49-F238E27FC236}">
                <a16:creationId xmlns:a16="http://schemas.microsoft.com/office/drawing/2014/main" id="{57716322-9645-47F5-B9FB-328C810A99D7}"/>
              </a:ext>
            </a:extLst>
          </p:cNvPr>
          <p:cNvSpPr/>
          <p:nvPr/>
        </p:nvSpPr>
        <p:spPr>
          <a:xfrm>
            <a:off x="3755038" y="2977277"/>
            <a:ext cx="1557804" cy="340383"/>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100" dirty="0">
                <a:solidFill>
                  <a:sysClr val="windowText" lastClr="000000"/>
                </a:solidFill>
              </a:rPr>
              <a:t>Threshold Frequency: 5</a:t>
            </a:r>
          </a:p>
        </p:txBody>
      </p:sp>
    </p:spTree>
    <p:extLst>
      <p:ext uri="{BB962C8B-B14F-4D97-AF65-F5344CB8AC3E}">
        <p14:creationId xmlns:p14="http://schemas.microsoft.com/office/powerpoint/2010/main" val="3118444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a:extLst>
              <a:ext uri="{FF2B5EF4-FFF2-40B4-BE49-F238E27FC236}">
                <a16:creationId xmlns:a16="http://schemas.microsoft.com/office/drawing/2014/main" id="{586B4994-A631-4C69-A20E-00D3DB809C6E}"/>
              </a:ext>
            </a:extLst>
          </p:cNvPr>
          <p:cNvSpPr txBox="1">
            <a:spLocks noChangeArrowheads="1"/>
          </p:cNvSpPr>
          <p:nvPr/>
        </p:nvSpPr>
        <p:spPr>
          <a:xfrm>
            <a:off x="417989" y="768096"/>
            <a:ext cx="8395915" cy="960438"/>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A Document-Term matrix of the obtained keywords revealed the existence of keywords along with their prior categorization</a:t>
            </a:r>
          </a:p>
        </p:txBody>
      </p:sp>
      <p:sp>
        <p:nvSpPr>
          <p:cNvPr id="22" name="Rectangle 5">
            <a:extLst>
              <a:ext uri="{FF2B5EF4-FFF2-40B4-BE49-F238E27FC236}">
                <a16:creationId xmlns:a16="http://schemas.microsoft.com/office/drawing/2014/main" id="{1AABE926-B1B0-47D8-AFA4-4C850020C18A}"/>
              </a:ext>
            </a:extLst>
          </p:cNvPr>
          <p:cNvSpPr txBox="1">
            <a:spLocks noChangeArrowheads="1"/>
          </p:cNvSpPr>
          <p:nvPr/>
        </p:nvSpPr>
        <p:spPr>
          <a:xfrm>
            <a:off x="694249" y="4041183"/>
            <a:ext cx="7837568" cy="1049758"/>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j-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j-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lnSpc>
                <a:spcPct val="95000"/>
              </a:lnSpc>
              <a:buFont typeface="Arial" panose="020B0604020202020204" pitchFamily="34" charset="0"/>
              <a:buChar char="•"/>
            </a:pPr>
            <a:r>
              <a:rPr lang="en-US" sz="1200" dirty="0">
                <a:solidFill>
                  <a:schemeClr val="tx1"/>
                </a:solidFill>
              </a:rPr>
              <a:t>The obtained terms (keywords) in each document (message) were converted to a document-term matrix for model training</a:t>
            </a:r>
          </a:p>
          <a:p>
            <a:pPr marL="457200" indent="-457200" algn="l">
              <a:lnSpc>
                <a:spcPct val="95000"/>
              </a:lnSpc>
              <a:buFont typeface="Arial" panose="020B0604020202020204" pitchFamily="34" charset="0"/>
              <a:buChar char="•"/>
            </a:pPr>
            <a:r>
              <a:rPr lang="en-US" sz="1200" dirty="0">
                <a:solidFill>
                  <a:schemeClr val="tx1"/>
                </a:solidFill>
              </a:rPr>
              <a:t>Since Naïve Bayes classifier works on categorical data, all frequencies of the occurrence were converted into their categorical equivalents (“Yes” or “No) based on presence</a:t>
            </a:r>
          </a:p>
        </p:txBody>
      </p:sp>
      <p:graphicFrame>
        <p:nvGraphicFramePr>
          <p:cNvPr id="3" name="Table 4">
            <a:extLst>
              <a:ext uri="{FF2B5EF4-FFF2-40B4-BE49-F238E27FC236}">
                <a16:creationId xmlns:a16="http://schemas.microsoft.com/office/drawing/2014/main" id="{627BFEAC-4629-4C24-B45E-AB158AD26BB2}"/>
              </a:ext>
            </a:extLst>
          </p:cNvPr>
          <p:cNvGraphicFramePr>
            <a:graphicFrameLocks noGrp="1"/>
          </p:cNvGraphicFramePr>
          <p:nvPr>
            <p:extLst>
              <p:ext uri="{D42A27DB-BD31-4B8C-83A1-F6EECF244321}">
                <p14:modId xmlns:p14="http://schemas.microsoft.com/office/powerpoint/2010/main" val="354176112"/>
              </p:ext>
            </p:extLst>
          </p:nvPr>
        </p:nvGraphicFramePr>
        <p:xfrm>
          <a:off x="1723848" y="2010140"/>
          <a:ext cx="5274554" cy="1371600"/>
        </p:xfrm>
        <a:graphic>
          <a:graphicData uri="http://schemas.openxmlformats.org/drawingml/2006/table">
            <a:tbl>
              <a:tblPr firstRow="1" bandRow="1">
                <a:tableStyleId>{9D7B26C5-4107-4FEC-AEDC-1716B250A1EF}</a:tableStyleId>
              </a:tblPr>
              <a:tblGrid>
                <a:gridCol w="648544">
                  <a:extLst>
                    <a:ext uri="{9D8B030D-6E8A-4147-A177-3AD203B41FA5}">
                      <a16:colId xmlns:a16="http://schemas.microsoft.com/office/drawing/2014/main" val="163181602"/>
                    </a:ext>
                  </a:extLst>
                </a:gridCol>
                <a:gridCol w="570329">
                  <a:extLst>
                    <a:ext uri="{9D8B030D-6E8A-4147-A177-3AD203B41FA5}">
                      <a16:colId xmlns:a16="http://schemas.microsoft.com/office/drawing/2014/main" val="613672156"/>
                    </a:ext>
                  </a:extLst>
                </a:gridCol>
                <a:gridCol w="541526">
                  <a:extLst>
                    <a:ext uri="{9D8B030D-6E8A-4147-A177-3AD203B41FA5}">
                      <a16:colId xmlns:a16="http://schemas.microsoft.com/office/drawing/2014/main" val="694010645"/>
                    </a:ext>
                  </a:extLst>
                </a:gridCol>
                <a:gridCol w="702831">
                  <a:extLst>
                    <a:ext uri="{9D8B030D-6E8A-4147-A177-3AD203B41FA5}">
                      <a16:colId xmlns:a16="http://schemas.microsoft.com/office/drawing/2014/main" val="3140354645"/>
                    </a:ext>
                  </a:extLst>
                </a:gridCol>
                <a:gridCol w="702831">
                  <a:extLst>
                    <a:ext uri="{9D8B030D-6E8A-4147-A177-3AD203B41FA5}">
                      <a16:colId xmlns:a16="http://schemas.microsoft.com/office/drawing/2014/main" val="3179572589"/>
                    </a:ext>
                  </a:extLst>
                </a:gridCol>
                <a:gridCol w="702831">
                  <a:extLst>
                    <a:ext uri="{9D8B030D-6E8A-4147-A177-3AD203B41FA5}">
                      <a16:colId xmlns:a16="http://schemas.microsoft.com/office/drawing/2014/main" val="2324089748"/>
                    </a:ext>
                  </a:extLst>
                </a:gridCol>
                <a:gridCol w="702831">
                  <a:extLst>
                    <a:ext uri="{9D8B030D-6E8A-4147-A177-3AD203B41FA5}">
                      <a16:colId xmlns:a16="http://schemas.microsoft.com/office/drawing/2014/main" val="1996189315"/>
                    </a:ext>
                  </a:extLst>
                </a:gridCol>
                <a:gridCol w="702831">
                  <a:extLst>
                    <a:ext uri="{9D8B030D-6E8A-4147-A177-3AD203B41FA5}">
                      <a16:colId xmlns:a16="http://schemas.microsoft.com/office/drawing/2014/main" val="2630212327"/>
                    </a:ext>
                  </a:extLst>
                </a:gridCol>
              </a:tblGrid>
              <a:tr h="274320">
                <a:tc>
                  <a:txBody>
                    <a:bodyPr/>
                    <a:lstStyle/>
                    <a:p>
                      <a:endParaRPr lang="en-IN" sz="1100" b="0" dirty="0"/>
                    </a:p>
                  </a:txBody>
                  <a:tcPr/>
                </a:tc>
                <a:tc>
                  <a:txBody>
                    <a:bodyPr/>
                    <a:lstStyle/>
                    <a:p>
                      <a:pPr marL="0" marR="0">
                        <a:lnSpc>
                          <a:spcPct val="107000"/>
                        </a:lnSpc>
                        <a:spcBef>
                          <a:spcPts val="0"/>
                        </a:spcBef>
                        <a:spcAft>
                          <a:spcPts val="800"/>
                        </a:spcAft>
                      </a:pPr>
                      <a:r>
                        <a:rPr lang="en-IN" sz="1100" b="0" dirty="0">
                          <a:effectLst/>
                          <a:latin typeface="Calibri" panose="020F0502020204030204" pitchFamily="34" charset="0"/>
                          <a:ea typeface="Calibri" panose="020F0502020204030204" pitchFamily="34" charset="0"/>
                          <a:cs typeface="Times New Roman" panose="02020603050405020304" pitchFamily="18" charset="0"/>
                        </a:rPr>
                        <a:t>KW</a:t>
                      </a:r>
                      <a:r>
                        <a:rPr lang="en-IN" sz="1100" b="0" baseline="-25000" dirty="0">
                          <a:effectLst/>
                          <a:latin typeface="Calibri" panose="020F0502020204030204" pitchFamily="34" charset="0"/>
                          <a:ea typeface="Calibri" panose="020F0502020204030204" pitchFamily="34" charset="0"/>
                          <a:cs typeface="Times New Roman" panose="02020603050405020304" pitchFamily="18" charset="0"/>
                        </a:rPr>
                        <a:t>1</a:t>
                      </a:r>
                      <a:endParaRPr lang="en-IN" sz="1100" b="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lang="en-IN" sz="1100" b="0" kern="1200" dirty="0">
                          <a:solidFill>
                            <a:schemeClr val="tx1"/>
                          </a:solidFill>
                          <a:effectLst/>
                          <a:latin typeface="+mn-lt"/>
                          <a:ea typeface="+mn-ea"/>
                          <a:cs typeface="+mn-cs"/>
                        </a:rPr>
                        <a:t>KW</a:t>
                      </a:r>
                      <a:r>
                        <a:rPr lang="en-IN" sz="1100" b="0" kern="1200" baseline="-25000" dirty="0">
                          <a:solidFill>
                            <a:schemeClr val="tx1"/>
                          </a:solidFill>
                          <a:effectLst/>
                          <a:latin typeface="+mn-lt"/>
                          <a:ea typeface="+mn-ea"/>
                          <a:cs typeface="+mn-cs"/>
                        </a:rPr>
                        <a:t>2</a:t>
                      </a:r>
                      <a:endParaRPr lang="en-IN" sz="1100" b="0" kern="1200" dirty="0">
                        <a:solidFill>
                          <a:schemeClr val="tx1"/>
                        </a:solidFill>
                        <a:effectLst/>
                        <a:latin typeface="+mn-lt"/>
                        <a:ea typeface="+mn-ea"/>
                        <a:cs typeface="+mn-cs"/>
                      </a:endParaRPr>
                    </a:p>
                  </a:txBody>
                  <a:tcPr/>
                </a:tc>
                <a:tc>
                  <a:txBody>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lang="en-IN" sz="1100" b="0" kern="1200" dirty="0">
                          <a:solidFill>
                            <a:schemeClr val="tx1"/>
                          </a:solidFill>
                          <a:effectLst/>
                          <a:latin typeface="+mn-lt"/>
                          <a:ea typeface="+mn-ea"/>
                          <a:cs typeface="+mn-cs"/>
                        </a:rPr>
                        <a:t>KW</a:t>
                      </a:r>
                      <a:r>
                        <a:rPr lang="en-IN" sz="1100" b="0" kern="1200" baseline="-25000" dirty="0">
                          <a:solidFill>
                            <a:schemeClr val="tx1"/>
                          </a:solidFill>
                          <a:effectLst/>
                          <a:latin typeface="+mn-lt"/>
                          <a:ea typeface="+mn-ea"/>
                          <a:cs typeface="+mn-cs"/>
                        </a:rPr>
                        <a:t>3</a:t>
                      </a:r>
                      <a:endParaRPr lang="en-IN" sz="1800" b="0" kern="1200" dirty="0">
                        <a:solidFill>
                          <a:schemeClr val="tx1"/>
                        </a:solidFill>
                        <a:effectLst/>
                        <a:latin typeface="+mn-lt"/>
                        <a:ea typeface="+mn-ea"/>
                        <a:cs typeface="+mn-cs"/>
                      </a:endParaRPr>
                    </a:p>
                  </a:txBody>
                  <a:tcPr/>
                </a:tc>
                <a:tc>
                  <a:txBody>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lang="en-IN" sz="1100" b="0" kern="1200" dirty="0">
                          <a:solidFill>
                            <a:schemeClr val="tx1"/>
                          </a:solidFill>
                          <a:effectLst/>
                          <a:latin typeface="+mn-lt"/>
                          <a:ea typeface="+mn-ea"/>
                          <a:cs typeface="+mn-cs"/>
                        </a:rPr>
                        <a:t>KW</a:t>
                      </a:r>
                      <a:r>
                        <a:rPr lang="en-IN" sz="1100" b="0" kern="1200" baseline="-25000" dirty="0">
                          <a:solidFill>
                            <a:schemeClr val="tx1"/>
                          </a:solidFill>
                          <a:effectLst/>
                          <a:latin typeface="+mn-lt"/>
                          <a:ea typeface="+mn-ea"/>
                          <a:cs typeface="+mn-cs"/>
                        </a:rPr>
                        <a:t>4</a:t>
                      </a:r>
                      <a:endParaRPr lang="en-IN" sz="1100" b="0" kern="1200" dirty="0">
                        <a:solidFill>
                          <a:schemeClr val="tx1"/>
                        </a:solidFill>
                        <a:effectLst/>
                        <a:latin typeface="+mn-lt"/>
                        <a:ea typeface="+mn-ea"/>
                        <a:cs typeface="+mn-cs"/>
                      </a:endParaRPr>
                    </a:p>
                  </a:txBody>
                  <a:tcPr/>
                </a:tc>
                <a:tc>
                  <a:txBody>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lang="en-IN" sz="1100" b="0" kern="1200" dirty="0">
                          <a:solidFill>
                            <a:schemeClr val="tx1"/>
                          </a:solidFill>
                          <a:effectLst/>
                          <a:latin typeface="+mn-lt"/>
                          <a:ea typeface="+mn-ea"/>
                          <a:cs typeface="+mn-cs"/>
                        </a:rPr>
                        <a:t>KW</a:t>
                      </a:r>
                      <a:r>
                        <a:rPr lang="en-IN" sz="1100" b="0" kern="1200" baseline="-25000" dirty="0">
                          <a:solidFill>
                            <a:schemeClr val="tx1"/>
                          </a:solidFill>
                          <a:effectLst/>
                          <a:latin typeface="+mn-lt"/>
                          <a:ea typeface="+mn-ea"/>
                          <a:cs typeface="+mn-cs"/>
                        </a:rPr>
                        <a:t>5</a:t>
                      </a:r>
                      <a:endParaRPr lang="en-IN" sz="1800" b="0" kern="1200" dirty="0">
                        <a:solidFill>
                          <a:schemeClr val="tx1"/>
                        </a:solidFill>
                        <a:effectLst/>
                        <a:latin typeface="+mn-lt"/>
                        <a:ea typeface="+mn-ea"/>
                        <a:cs typeface="+mn-cs"/>
                      </a:endParaRPr>
                    </a:p>
                  </a:txBody>
                  <a:tcPr/>
                </a:tc>
                <a:tc>
                  <a:txBody>
                    <a:bodyPr/>
                    <a:lstStyle/>
                    <a:p>
                      <a:pPr marL="0" marR="0">
                        <a:lnSpc>
                          <a:spcPct val="107000"/>
                        </a:lnSpc>
                        <a:spcBef>
                          <a:spcPts val="0"/>
                        </a:spcBef>
                        <a:spcAft>
                          <a:spcPts val="800"/>
                        </a:spcAft>
                      </a:pPr>
                      <a:r>
                        <a:rPr lang="en-IN" sz="1100" b="0" dirty="0">
                          <a:effectLst/>
                          <a:latin typeface="Calibri" panose="020F0502020204030204" pitchFamily="34" charset="0"/>
                          <a:ea typeface="Calibri" panose="020F0502020204030204" pitchFamily="34" charset="0"/>
                          <a:cs typeface="Times New Roman" panose="02020603050405020304" pitchFamily="18" charset="0"/>
                        </a:rPr>
                        <a:t>…</a:t>
                      </a:r>
                    </a:p>
                  </a:txBody>
                  <a:tcPr/>
                </a:tc>
                <a:tc>
                  <a:txBody>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lang="en-IN" sz="1100" b="0" kern="1200" dirty="0" err="1">
                          <a:solidFill>
                            <a:schemeClr val="tx1"/>
                          </a:solidFill>
                          <a:effectLst/>
                          <a:latin typeface="+mn-lt"/>
                          <a:ea typeface="+mn-ea"/>
                          <a:cs typeface="+mn-cs"/>
                        </a:rPr>
                        <a:t>KW</a:t>
                      </a:r>
                      <a:r>
                        <a:rPr lang="en-IN" sz="1100" b="0" kern="1200" baseline="-25000" dirty="0" err="1">
                          <a:solidFill>
                            <a:schemeClr val="tx1"/>
                          </a:solidFill>
                          <a:effectLst/>
                          <a:latin typeface="+mn-lt"/>
                          <a:ea typeface="+mn-ea"/>
                          <a:cs typeface="+mn-cs"/>
                        </a:rPr>
                        <a:t>n</a:t>
                      </a:r>
                      <a:endParaRPr lang="en-IN" sz="1800" b="0" kern="1200" dirty="0">
                        <a:solidFill>
                          <a:schemeClr val="tx1"/>
                        </a:solidFill>
                        <a:effectLst/>
                        <a:latin typeface="+mn-lt"/>
                        <a:ea typeface="+mn-ea"/>
                        <a:cs typeface="+mn-cs"/>
                      </a:endParaRPr>
                    </a:p>
                  </a:txBody>
                  <a:tcPr/>
                </a:tc>
                <a:extLst>
                  <a:ext uri="{0D108BD9-81ED-4DB2-BD59-A6C34878D82A}">
                    <a16:rowId xmlns:a16="http://schemas.microsoft.com/office/drawing/2014/main" val="787476705"/>
                  </a:ext>
                </a:extLst>
              </a:tr>
              <a:tr h="274320">
                <a:tc>
                  <a:txBody>
                    <a:bodyPr/>
                    <a:lstStyle/>
                    <a:p>
                      <a:r>
                        <a:rPr lang="en-IN" sz="1100" b="0" dirty="0" err="1"/>
                        <a:t>Msg</a:t>
                      </a:r>
                      <a:r>
                        <a:rPr lang="en-IN" sz="1100" b="0" dirty="0"/>
                        <a:t> 1</a:t>
                      </a:r>
                    </a:p>
                  </a:txBody>
                  <a:tcPr/>
                </a:tc>
                <a:tc>
                  <a:txBody>
                    <a:bodyPr/>
                    <a:lstStyle/>
                    <a:p>
                      <a:r>
                        <a:rPr lang="en-IN" sz="1100" b="0" dirty="0"/>
                        <a:t>Yes</a:t>
                      </a:r>
                    </a:p>
                  </a:txBody>
                  <a:tcPr/>
                </a:tc>
                <a:tc>
                  <a:txBody>
                    <a:bodyPr/>
                    <a:lstStyle/>
                    <a:p>
                      <a:r>
                        <a:rPr lang="en-IN" sz="1100" b="0" dirty="0"/>
                        <a:t>No</a:t>
                      </a:r>
                    </a:p>
                  </a:txBody>
                  <a:tcPr/>
                </a:tc>
                <a:tc>
                  <a:txBody>
                    <a:bodyPr/>
                    <a:lstStyle/>
                    <a:p>
                      <a:r>
                        <a:rPr lang="en-IN" sz="1100" b="0" dirty="0"/>
                        <a:t>Yes</a:t>
                      </a:r>
                    </a:p>
                  </a:txBody>
                  <a:tcPr/>
                </a:tc>
                <a:tc>
                  <a:txBody>
                    <a:bodyPr/>
                    <a:lstStyle/>
                    <a:p>
                      <a:r>
                        <a:rPr lang="en-IN" sz="1100" b="0" dirty="0"/>
                        <a:t>Yes</a:t>
                      </a:r>
                    </a:p>
                  </a:txBody>
                  <a:tcPr/>
                </a:tc>
                <a:tc>
                  <a:txBody>
                    <a:bodyPr/>
                    <a:lstStyle/>
                    <a:p>
                      <a:r>
                        <a:rPr lang="en-IN" sz="1100" b="0" dirty="0"/>
                        <a:t>No</a:t>
                      </a:r>
                    </a:p>
                  </a:txBody>
                  <a:tcPr/>
                </a:tc>
                <a:tc>
                  <a:txBody>
                    <a:bodyPr/>
                    <a:lstStyle/>
                    <a:p>
                      <a:pPr marL="0" marR="0">
                        <a:lnSpc>
                          <a:spcPct val="107000"/>
                        </a:lnSpc>
                        <a:spcBef>
                          <a:spcPts val="0"/>
                        </a:spcBef>
                        <a:spcAft>
                          <a:spcPts val="800"/>
                        </a:spcAft>
                      </a:pPr>
                      <a:r>
                        <a:rPr lang="en-IN" sz="1100" b="0" dirty="0">
                          <a:effectLst/>
                          <a:latin typeface="Calibri" panose="020F0502020204030204" pitchFamily="34" charset="0"/>
                          <a:ea typeface="Calibri" panose="020F0502020204030204" pitchFamily="34" charset="0"/>
                          <a:cs typeface="Times New Roman" panose="02020603050405020304" pitchFamily="18" charset="0"/>
                        </a:rPr>
                        <a:t>…</a:t>
                      </a:r>
                    </a:p>
                  </a:txBody>
                  <a:tcPr/>
                </a:tc>
                <a:tc>
                  <a:txBody>
                    <a:bodyPr/>
                    <a:lstStyle/>
                    <a:p>
                      <a:r>
                        <a:rPr lang="en-IN" sz="1100" b="0" dirty="0"/>
                        <a:t>Yes</a:t>
                      </a:r>
                    </a:p>
                  </a:txBody>
                  <a:tcPr/>
                </a:tc>
                <a:extLst>
                  <a:ext uri="{0D108BD9-81ED-4DB2-BD59-A6C34878D82A}">
                    <a16:rowId xmlns:a16="http://schemas.microsoft.com/office/drawing/2014/main" val="2817881242"/>
                  </a:ext>
                </a:extLst>
              </a:tr>
              <a:tr h="274320">
                <a:tc>
                  <a:txBody>
                    <a:bodyPr/>
                    <a:lstStyle/>
                    <a:p>
                      <a:r>
                        <a:rPr lang="en-IN" sz="1100" b="0" dirty="0" err="1"/>
                        <a:t>Msg</a:t>
                      </a:r>
                      <a:r>
                        <a:rPr lang="en-IN" sz="1100" b="0" dirty="0"/>
                        <a:t> 2</a:t>
                      </a:r>
                    </a:p>
                  </a:txBody>
                  <a:tcPr/>
                </a:tc>
                <a:tc>
                  <a:txBody>
                    <a:bodyPr/>
                    <a:lstStyle/>
                    <a:p>
                      <a:r>
                        <a:rPr lang="en-IN" sz="1100" b="0" dirty="0"/>
                        <a:t>No</a:t>
                      </a:r>
                    </a:p>
                  </a:txBody>
                  <a:tcPr/>
                </a:tc>
                <a:tc>
                  <a:txBody>
                    <a:bodyPr/>
                    <a:lstStyle/>
                    <a:p>
                      <a:r>
                        <a:rPr lang="en-IN" sz="1100" b="0" dirty="0"/>
                        <a:t>No</a:t>
                      </a:r>
                    </a:p>
                  </a:txBody>
                  <a:tcPr/>
                </a:tc>
                <a:tc>
                  <a:txBody>
                    <a:bodyPr/>
                    <a:lstStyle/>
                    <a:p>
                      <a:r>
                        <a:rPr lang="en-IN" sz="1100" b="0" dirty="0"/>
                        <a:t>Yes</a:t>
                      </a:r>
                    </a:p>
                  </a:txBody>
                  <a:tcPr/>
                </a:tc>
                <a:tc>
                  <a:txBody>
                    <a:bodyPr/>
                    <a:lstStyle/>
                    <a:p>
                      <a:r>
                        <a:rPr lang="en-IN" sz="1100" b="0" dirty="0"/>
                        <a:t>No</a:t>
                      </a:r>
                    </a:p>
                  </a:txBody>
                  <a:tcPr/>
                </a:tc>
                <a:tc>
                  <a:txBody>
                    <a:bodyPr/>
                    <a:lstStyle/>
                    <a:p>
                      <a:r>
                        <a:rPr lang="en-IN" sz="1100" b="0" dirty="0"/>
                        <a:t>Yes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100" b="0" dirty="0">
                          <a:effectLst/>
                          <a:latin typeface="Calibri" panose="020F0502020204030204" pitchFamily="34" charset="0"/>
                          <a:ea typeface="Calibri" panose="020F0502020204030204" pitchFamily="34" charset="0"/>
                          <a:cs typeface="Times New Roman" panose="02020603050405020304" pitchFamily="18" charset="0"/>
                        </a:rPr>
                        <a:t>…</a:t>
                      </a:r>
                    </a:p>
                  </a:txBody>
                  <a:tcPr/>
                </a:tc>
                <a:tc>
                  <a:txBody>
                    <a:bodyPr/>
                    <a:lstStyle/>
                    <a:p>
                      <a:r>
                        <a:rPr lang="en-IN" sz="1100" b="0" dirty="0"/>
                        <a:t>No</a:t>
                      </a:r>
                    </a:p>
                  </a:txBody>
                  <a:tcPr/>
                </a:tc>
                <a:extLst>
                  <a:ext uri="{0D108BD9-81ED-4DB2-BD59-A6C34878D82A}">
                    <a16:rowId xmlns:a16="http://schemas.microsoft.com/office/drawing/2014/main" val="3388641331"/>
                  </a:ext>
                </a:extLst>
              </a:tr>
              <a:tr h="274320">
                <a:tc>
                  <a:txBody>
                    <a:bodyPr/>
                    <a:lstStyle/>
                    <a:p>
                      <a:r>
                        <a:rPr lang="en-IN" sz="1100" b="0" dirty="0" err="1"/>
                        <a:t>Msg</a:t>
                      </a:r>
                      <a:r>
                        <a:rPr lang="en-IN" sz="1100" b="0" dirty="0"/>
                        <a:t> 3</a:t>
                      </a:r>
                    </a:p>
                  </a:txBody>
                  <a:tcPr/>
                </a:tc>
                <a:tc>
                  <a:txBody>
                    <a:bodyPr/>
                    <a:lstStyle/>
                    <a:p>
                      <a:r>
                        <a:rPr lang="en-IN" sz="1100" b="0" dirty="0"/>
                        <a:t>Yes</a:t>
                      </a:r>
                    </a:p>
                  </a:txBody>
                  <a:tcPr/>
                </a:tc>
                <a:tc>
                  <a:txBody>
                    <a:bodyPr/>
                    <a:lstStyle/>
                    <a:p>
                      <a:r>
                        <a:rPr lang="en-IN" sz="1100" b="0" dirty="0"/>
                        <a:t>No</a:t>
                      </a:r>
                    </a:p>
                  </a:txBody>
                  <a:tcPr/>
                </a:tc>
                <a:tc>
                  <a:txBody>
                    <a:bodyPr/>
                    <a:lstStyle/>
                    <a:p>
                      <a:r>
                        <a:rPr lang="en-IN" sz="1100" b="0" dirty="0"/>
                        <a:t>Yes</a:t>
                      </a:r>
                    </a:p>
                  </a:txBody>
                  <a:tcPr/>
                </a:tc>
                <a:tc>
                  <a:txBody>
                    <a:bodyPr/>
                    <a:lstStyle/>
                    <a:p>
                      <a:r>
                        <a:rPr lang="en-IN" sz="1100" b="0" dirty="0"/>
                        <a:t>Yes</a:t>
                      </a:r>
                    </a:p>
                  </a:txBody>
                  <a:tcPr/>
                </a:tc>
                <a:tc>
                  <a:txBody>
                    <a:bodyPr/>
                    <a:lstStyle/>
                    <a:p>
                      <a:r>
                        <a:rPr lang="en-IN" sz="1100" b="0" dirty="0"/>
                        <a:t>No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100" b="0" dirty="0">
                          <a:effectLst/>
                          <a:latin typeface="Calibri" panose="020F0502020204030204" pitchFamily="34" charset="0"/>
                          <a:ea typeface="Calibri" panose="020F0502020204030204" pitchFamily="34" charset="0"/>
                          <a:cs typeface="Times New Roman" panose="02020603050405020304" pitchFamily="18" charset="0"/>
                        </a:rPr>
                        <a:t>…</a:t>
                      </a:r>
                    </a:p>
                  </a:txBody>
                  <a:tcPr/>
                </a:tc>
                <a:tc>
                  <a:txBody>
                    <a:bodyPr/>
                    <a:lstStyle/>
                    <a:p>
                      <a:r>
                        <a:rPr lang="en-IN" sz="1100" b="0" dirty="0"/>
                        <a:t>Yes</a:t>
                      </a:r>
                    </a:p>
                  </a:txBody>
                  <a:tcPr/>
                </a:tc>
                <a:extLst>
                  <a:ext uri="{0D108BD9-81ED-4DB2-BD59-A6C34878D82A}">
                    <a16:rowId xmlns:a16="http://schemas.microsoft.com/office/drawing/2014/main" val="3814298165"/>
                  </a:ext>
                </a:extLst>
              </a:tr>
              <a:tr h="274320">
                <a:tc>
                  <a:txBody>
                    <a:bodyPr/>
                    <a:lstStyle/>
                    <a:p>
                      <a:r>
                        <a:rPr lang="en-IN" sz="1100" b="0" dirty="0" err="1"/>
                        <a:t>Msg</a:t>
                      </a:r>
                      <a:r>
                        <a:rPr lang="en-IN" sz="1100" b="0" dirty="0"/>
                        <a:t> 4</a:t>
                      </a:r>
                    </a:p>
                  </a:txBody>
                  <a:tcPr/>
                </a:tc>
                <a:tc>
                  <a:txBody>
                    <a:bodyPr/>
                    <a:lstStyle/>
                    <a:p>
                      <a:r>
                        <a:rPr lang="en-IN" sz="1100" b="0" dirty="0"/>
                        <a:t>No</a:t>
                      </a:r>
                    </a:p>
                  </a:txBody>
                  <a:tcPr/>
                </a:tc>
                <a:tc>
                  <a:txBody>
                    <a:bodyPr/>
                    <a:lstStyle/>
                    <a:p>
                      <a:r>
                        <a:rPr lang="en-IN" sz="1100" b="0" dirty="0"/>
                        <a:t>Yes</a:t>
                      </a:r>
                    </a:p>
                  </a:txBody>
                  <a:tcPr/>
                </a:tc>
                <a:tc>
                  <a:txBody>
                    <a:bodyPr/>
                    <a:lstStyle/>
                    <a:p>
                      <a:r>
                        <a:rPr lang="en-IN" sz="1100" b="0" dirty="0"/>
                        <a:t>No</a:t>
                      </a:r>
                    </a:p>
                  </a:txBody>
                  <a:tcPr/>
                </a:tc>
                <a:tc>
                  <a:txBody>
                    <a:bodyPr/>
                    <a:lstStyle/>
                    <a:p>
                      <a:r>
                        <a:rPr lang="en-IN" sz="1100" b="0" dirty="0"/>
                        <a:t>Yes</a:t>
                      </a:r>
                    </a:p>
                  </a:txBody>
                  <a:tcPr/>
                </a:tc>
                <a:tc>
                  <a:txBody>
                    <a:bodyPr/>
                    <a:lstStyle/>
                    <a:p>
                      <a:r>
                        <a:rPr lang="en-IN" sz="1100" b="0" dirty="0"/>
                        <a:t>Yes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100" b="0" dirty="0">
                          <a:effectLst/>
                          <a:latin typeface="Calibri" panose="020F0502020204030204" pitchFamily="34" charset="0"/>
                          <a:ea typeface="Calibri" panose="020F0502020204030204" pitchFamily="34" charset="0"/>
                          <a:cs typeface="Times New Roman" panose="02020603050405020304" pitchFamily="18" charset="0"/>
                        </a:rPr>
                        <a:t>…</a:t>
                      </a:r>
                    </a:p>
                  </a:txBody>
                  <a:tcPr/>
                </a:tc>
                <a:tc>
                  <a:txBody>
                    <a:bodyPr/>
                    <a:lstStyle/>
                    <a:p>
                      <a:r>
                        <a:rPr lang="en-IN" sz="1100" b="0" dirty="0"/>
                        <a:t>Yes</a:t>
                      </a:r>
                    </a:p>
                  </a:txBody>
                  <a:tcPr/>
                </a:tc>
                <a:extLst>
                  <a:ext uri="{0D108BD9-81ED-4DB2-BD59-A6C34878D82A}">
                    <a16:rowId xmlns:a16="http://schemas.microsoft.com/office/drawing/2014/main" val="687054818"/>
                  </a:ext>
                </a:extLst>
              </a:tr>
            </a:tbl>
          </a:graphicData>
        </a:graphic>
      </p:graphicFrame>
      <p:sp>
        <p:nvSpPr>
          <p:cNvPr id="12" name="Rectangle: Rounded Corners 11">
            <a:extLst>
              <a:ext uri="{FF2B5EF4-FFF2-40B4-BE49-F238E27FC236}">
                <a16:creationId xmlns:a16="http://schemas.microsoft.com/office/drawing/2014/main" id="{5BA01DF7-6BEE-47FB-9AC0-5A389C0C2177}"/>
              </a:ext>
            </a:extLst>
          </p:cNvPr>
          <p:cNvSpPr/>
          <p:nvPr/>
        </p:nvSpPr>
        <p:spPr>
          <a:xfrm rot="16200000">
            <a:off x="435395" y="2676329"/>
            <a:ext cx="1818204" cy="340383"/>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100" dirty="0">
                <a:solidFill>
                  <a:sysClr val="windowText" lastClr="000000"/>
                </a:solidFill>
              </a:rPr>
              <a:t>Documents</a:t>
            </a:r>
          </a:p>
        </p:txBody>
      </p:sp>
      <p:sp>
        <p:nvSpPr>
          <p:cNvPr id="13" name="Rectangle: Rounded Corners 12">
            <a:extLst>
              <a:ext uri="{FF2B5EF4-FFF2-40B4-BE49-F238E27FC236}">
                <a16:creationId xmlns:a16="http://schemas.microsoft.com/office/drawing/2014/main" id="{2CBDED63-3D90-414E-9CEE-5DDBCEBBFBA4}"/>
              </a:ext>
            </a:extLst>
          </p:cNvPr>
          <p:cNvSpPr/>
          <p:nvPr/>
        </p:nvSpPr>
        <p:spPr>
          <a:xfrm>
            <a:off x="3172595" y="1652105"/>
            <a:ext cx="1818204" cy="340383"/>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100" dirty="0">
                <a:solidFill>
                  <a:sysClr val="windowText" lastClr="000000"/>
                </a:solidFill>
              </a:rPr>
              <a:t>Terms</a:t>
            </a:r>
          </a:p>
        </p:txBody>
      </p:sp>
      <p:sp>
        <p:nvSpPr>
          <p:cNvPr id="2" name="Rectangle: Rounded Corners 1">
            <a:extLst>
              <a:ext uri="{FF2B5EF4-FFF2-40B4-BE49-F238E27FC236}">
                <a16:creationId xmlns:a16="http://schemas.microsoft.com/office/drawing/2014/main" id="{AC554E7E-71F5-4E8F-8553-E7094AACAD8A}"/>
              </a:ext>
            </a:extLst>
          </p:cNvPr>
          <p:cNvSpPr/>
          <p:nvPr/>
        </p:nvSpPr>
        <p:spPr>
          <a:xfrm>
            <a:off x="2282400" y="2042354"/>
            <a:ext cx="4663440" cy="202140"/>
          </a:xfrm>
          <a:prstGeom prst="roundRect">
            <a:avLst/>
          </a:prstGeom>
          <a:no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80FC2A1B-353B-41EC-9D57-1BB9D92F33EE}"/>
              </a:ext>
            </a:extLst>
          </p:cNvPr>
          <p:cNvSpPr/>
          <p:nvPr/>
        </p:nvSpPr>
        <p:spPr>
          <a:xfrm>
            <a:off x="7538400" y="1973232"/>
            <a:ext cx="977796" cy="340383"/>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100" dirty="0">
                <a:solidFill>
                  <a:sysClr val="windowText" lastClr="000000"/>
                </a:solidFill>
              </a:rPr>
              <a:t>Keywords</a:t>
            </a:r>
          </a:p>
        </p:txBody>
      </p:sp>
      <p:cxnSp>
        <p:nvCxnSpPr>
          <p:cNvPr id="5" name="Straight Arrow Connector 4">
            <a:extLst>
              <a:ext uri="{FF2B5EF4-FFF2-40B4-BE49-F238E27FC236}">
                <a16:creationId xmlns:a16="http://schemas.microsoft.com/office/drawing/2014/main" id="{139EC0BF-3885-45D2-8BB9-5D5D72FF1382}"/>
              </a:ext>
            </a:extLst>
          </p:cNvPr>
          <p:cNvCxnSpPr>
            <a:cxnSpLocks/>
          </p:cNvCxnSpPr>
          <p:nvPr/>
        </p:nvCxnSpPr>
        <p:spPr>
          <a:xfrm>
            <a:off x="6945840" y="2143424"/>
            <a:ext cx="585360" cy="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4" name="Rectangle: Rounded Corners 13">
            <a:extLst>
              <a:ext uri="{FF2B5EF4-FFF2-40B4-BE49-F238E27FC236}">
                <a16:creationId xmlns:a16="http://schemas.microsoft.com/office/drawing/2014/main" id="{158D7AD5-DF01-4533-8CE4-7838CFE5FBC1}"/>
              </a:ext>
            </a:extLst>
          </p:cNvPr>
          <p:cNvSpPr/>
          <p:nvPr/>
        </p:nvSpPr>
        <p:spPr>
          <a:xfrm>
            <a:off x="1767049" y="2305285"/>
            <a:ext cx="500952" cy="1049750"/>
          </a:xfrm>
          <a:prstGeom prst="roundRect">
            <a:avLst/>
          </a:prstGeom>
          <a:no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cxnSp>
        <p:nvCxnSpPr>
          <p:cNvPr id="15" name="Straight Arrow Connector 14">
            <a:extLst>
              <a:ext uri="{FF2B5EF4-FFF2-40B4-BE49-F238E27FC236}">
                <a16:creationId xmlns:a16="http://schemas.microsoft.com/office/drawing/2014/main" id="{B88388CC-0C0D-4A8C-9B4F-CE994CB25C5E}"/>
              </a:ext>
            </a:extLst>
          </p:cNvPr>
          <p:cNvCxnSpPr>
            <a:cxnSpLocks/>
            <a:stCxn id="14" idx="2"/>
            <a:endCxn id="20" idx="0"/>
          </p:cNvCxnSpPr>
          <p:nvPr/>
        </p:nvCxnSpPr>
        <p:spPr>
          <a:xfrm flipH="1">
            <a:off x="2016529" y="3355035"/>
            <a:ext cx="996" cy="303865"/>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0" name="Rectangle: Rounded Corners 19">
            <a:extLst>
              <a:ext uri="{FF2B5EF4-FFF2-40B4-BE49-F238E27FC236}">
                <a16:creationId xmlns:a16="http://schemas.microsoft.com/office/drawing/2014/main" id="{0FEE346D-EDB1-405B-808F-70C8B3D1065D}"/>
              </a:ext>
            </a:extLst>
          </p:cNvPr>
          <p:cNvSpPr/>
          <p:nvPr/>
        </p:nvSpPr>
        <p:spPr>
          <a:xfrm>
            <a:off x="1527631" y="3658900"/>
            <a:ext cx="977796" cy="340383"/>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100" dirty="0">
                <a:solidFill>
                  <a:sysClr val="windowText" lastClr="000000"/>
                </a:solidFill>
              </a:rPr>
              <a:t>Messages</a:t>
            </a:r>
          </a:p>
        </p:txBody>
      </p:sp>
    </p:spTree>
    <p:extLst>
      <p:ext uri="{BB962C8B-B14F-4D97-AF65-F5344CB8AC3E}">
        <p14:creationId xmlns:p14="http://schemas.microsoft.com/office/powerpoint/2010/main" val="2610960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a:extLst>
              <a:ext uri="{FF2B5EF4-FFF2-40B4-BE49-F238E27FC236}">
                <a16:creationId xmlns:a16="http://schemas.microsoft.com/office/drawing/2014/main" id="{586B4994-A631-4C69-A20E-00D3DB809C6E}"/>
              </a:ext>
            </a:extLst>
          </p:cNvPr>
          <p:cNvSpPr txBox="1">
            <a:spLocks noChangeArrowheads="1"/>
          </p:cNvSpPr>
          <p:nvPr/>
        </p:nvSpPr>
        <p:spPr>
          <a:xfrm>
            <a:off x="417989" y="768096"/>
            <a:ext cx="8395915" cy="960438"/>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The Naïve Bayes classifier trained on the obtained data and further tested revealed encouraging performance statistics</a:t>
            </a:r>
          </a:p>
        </p:txBody>
      </p:sp>
      <p:sp>
        <p:nvSpPr>
          <p:cNvPr id="22" name="Rectangle 5">
            <a:extLst>
              <a:ext uri="{FF2B5EF4-FFF2-40B4-BE49-F238E27FC236}">
                <a16:creationId xmlns:a16="http://schemas.microsoft.com/office/drawing/2014/main" id="{1AABE926-B1B0-47D8-AFA4-4C850020C18A}"/>
              </a:ext>
            </a:extLst>
          </p:cNvPr>
          <p:cNvSpPr txBox="1">
            <a:spLocks noChangeArrowheads="1"/>
          </p:cNvSpPr>
          <p:nvPr/>
        </p:nvSpPr>
        <p:spPr>
          <a:xfrm>
            <a:off x="694249" y="4041183"/>
            <a:ext cx="7837568" cy="1049758"/>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j-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j-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lnSpc>
                <a:spcPct val="95000"/>
              </a:lnSpc>
              <a:buFont typeface="Arial" panose="020B0604020202020204" pitchFamily="34" charset="0"/>
              <a:buChar char="•"/>
            </a:pPr>
            <a:r>
              <a:rPr lang="en-US" sz="1200" dirty="0">
                <a:solidFill>
                  <a:schemeClr val="tx1"/>
                </a:solidFill>
              </a:rPr>
              <a:t>The performance statistics of the resultant model exhibited an accuracy of 98.15% in detecting spam messages</a:t>
            </a:r>
          </a:p>
          <a:p>
            <a:pPr marL="457200" indent="-457200" algn="l">
              <a:lnSpc>
                <a:spcPct val="95000"/>
              </a:lnSpc>
              <a:buFont typeface="Arial" panose="020B0604020202020204" pitchFamily="34" charset="0"/>
              <a:buChar char="•"/>
            </a:pPr>
            <a:r>
              <a:rPr lang="en-US" sz="1200" dirty="0">
                <a:solidFill>
                  <a:schemeClr val="tx1"/>
                </a:solidFill>
              </a:rPr>
              <a:t>The sensitivity (Ham-detection capability) of the model was 99.38% with specificity (Spam-detection capability) of 89.62%</a:t>
            </a:r>
          </a:p>
        </p:txBody>
      </p:sp>
      <mc:AlternateContent xmlns:mc="http://schemas.openxmlformats.org/markup-compatibility/2006" xmlns:a14="http://schemas.microsoft.com/office/drawing/2010/main">
        <mc:Choice Requires="a14">
          <p:sp>
            <p:nvSpPr>
              <p:cNvPr id="10" name="Rectangle: Rounded Corners 9">
                <a:extLst>
                  <a:ext uri="{FF2B5EF4-FFF2-40B4-BE49-F238E27FC236}">
                    <a16:creationId xmlns:a16="http://schemas.microsoft.com/office/drawing/2014/main" id="{D40D3728-E637-47FA-A592-A5C2D4652F64}"/>
                  </a:ext>
                </a:extLst>
              </p:cNvPr>
              <p:cNvSpPr/>
              <p:nvPr/>
            </p:nvSpPr>
            <p:spPr>
              <a:xfrm>
                <a:off x="1814553" y="1914415"/>
                <a:ext cx="1533448" cy="595448"/>
              </a:xfrm>
              <a:prstGeom prst="roundRect">
                <a:avLst/>
              </a:prstGeom>
              <a:solidFill>
                <a:schemeClr val="bg2"/>
              </a:solidFill>
              <a:ln w="15875">
                <a:solidFill>
                  <a:schemeClr val="bg1">
                    <a:lumMod val="6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IN" sz="1050" dirty="0">
                    <a:solidFill>
                      <a:schemeClr val="tx1"/>
                    </a:solidFill>
                  </a:rPr>
                  <a:t>Naïve Bayes Classifier</a:t>
                </a:r>
              </a:p>
              <a:p>
                <a:pPr algn="ctr"/>
                <a14:m>
                  <m:oMathPara xmlns:m="http://schemas.openxmlformats.org/officeDocument/2006/math">
                    <m:oMathParaPr>
                      <m:jc m:val="centerGroup"/>
                    </m:oMathParaPr>
                    <m:oMath xmlns:m="http://schemas.openxmlformats.org/officeDocument/2006/math">
                      <m:r>
                        <m:rPr>
                          <m:sty m:val="p"/>
                        </m:rPr>
                        <a:rPr lang="en-IN" sz="1050" b="0" i="0" smtClean="0">
                          <a:solidFill>
                            <a:schemeClr val="tx1"/>
                          </a:solidFill>
                          <a:latin typeface="Cambria Math" panose="02040503050406030204" pitchFamily="18" charset="0"/>
                        </a:rPr>
                        <m:t>P</m:t>
                      </m:r>
                      <m:r>
                        <a:rPr lang="en-IN" sz="1050" b="0" i="0" smtClean="0">
                          <a:solidFill>
                            <a:schemeClr val="tx1"/>
                          </a:solidFill>
                          <a:latin typeface="Cambria Math" panose="02040503050406030204" pitchFamily="18" charset="0"/>
                        </a:rPr>
                        <m:t>(</m:t>
                      </m:r>
                      <m:r>
                        <m:rPr>
                          <m:sty m:val="p"/>
                        </m:rPr>
                        <a:rPr lang="en-IN" sz="1050" b="0" i="0" smtClean="0">
                          <a:solidFill>
                            <a:schemeClr val="tx1"/>
                          </a:solidFill>
                          <a:latin typeface="Cambria Math" panose="02040503050406030204" pitchFamily="18" charset="0"/>
                        </a:rPr>
                        <m:t>A</m:t>
                      </m:r>
                      <m:r>
                        <a:rPr lang="en-IN" sz="1050" b="0" i="0" smtClean="0">
                          <a:solidFill>
                            <a:schemeClr val="tx1"/>
                          </a:solidFill>
                          <a:latin typeface="Cambria Math" panose="02040503050406030204" pitchFamily="18" charset="0"/>
                        </a:rPr>
                        <m:t>|</m:t>
                      </m:r>
                      <m:r>
                        <m:rPr>
                          <m:sty m:val="p"/>
                        </m:rPr>
                        <a:rPr lang="en-IN" sz="1050" b="0" i="0" smtClean="0">
                          <a:solidFill>
                            <a:schemeClr val="tx1"/>
                          </a:solidFill>
                          <a:latin typeface="Cambria Math" panose="02040503050406030204" pitchFamily="18" charset="0"/>
                        </a:rPr>
                        <m:t>B</m:t>
                      </m:r>
                      <m:r>
                        <a:rPr lang="en-IN" sz="1050" b="0" i="0" smtClean="0">
                          <a:solidFill>
                            <a:schemeClr val="tx1"/>
                          </a:solidFill>
                          <a:latin typeface="Cambria Math" panose="02040503050406030204" pitchFamily="18" charset="0"/>
                        </a:rPr>
                        <m:t>)=</m:t>
                      </m:r>
                      <m:f>
                        <m:fPr>
                          <m:ctrlPr>
                            <a:rPr lang="en-US" sz="1050" i="1" smtClean="0">
                              <a:solidFill>
                                <a:schemeClr val="tx1"/>
                              </a:solidFill>
                              <a:latin typeface="Cambria Math" panose="02040503050406030204" pitchFamily="18" charset="0"/>
                            </a:rPr>
                          </m:ctrlPr>
                        </m:fPr>
                        <m:num>
                          <m:r>
                            <m:rPr>
                              <m:sty m:val="p"/>
                            </m:rPr>
                            <a:rPr lang="en-IN" sz="1050" b="0" i="0" smtClean="0">
                              <a:solidFill>
                                <a:schemeClr val="tx1"/>
                              </a:solidFill>
                              <a:latin typeface="Cambria Math" panose="02040503050406030204" pitchFamily="18" charset="0"/>
                            </a:rPr>
                            <m:t>P</m:t>
                          </m:r>
                          <m:d>
                            <m:dPr>
                              <m:ctrlPr>
                                <a:rPr lang="en-IN" sz="1050" b="0" i="1" smtClean="0">
                                  <a:solidFill>
                                    <a:schemeClr val="tx1"/>
                                  </a:solidFill>
                                  <a:latin typeface="Cambria Math" panose="02040503050406030204" pitchFamily="18" charset="0"/>
                                </a:rPr>
                              </m:ctrlPr>
                            </m:dPr>
                            <m:e>
                              <m:r>
                                <m:rPr>
                                  <m:sty m:val="p"/>
                                </m:rPr>
                                <a:rPr lang="en-IN" sz="1050" b="0" i="0" smtClean="0">
                                  <a:solidFill>
                                    <a:schemeClr val="tx1"/>
                                  </a:solidFill>
                                  <a:latin typeface="Cambria Math" panose="02040503050406030204" pitchFamily="18" charset="0"/>
                                </a:rPr>
                                <m:t>B</m:t>
                              </m:r>
                            </m:e>
                            <m:e>
                              <m:r>
                                <m:rPr>
                                  <m:sty m:val="p"/>
                                </m:rPr>
                                <a:rPr lang="en-IN" sz="1050" b="0" i="0" smtClean="0">
                                  <a:solidFill>
                                    <a:schemeClr val="tx1"/>
                                  </a:solidFill>
                                  <a:latin typeface="Cambria Math" panose="02040503050406030204" pitchFamily="18" charset="0"/>
                                </a:rPr>
                                <m:t>A</m:t>
                              </m:r>
                            </m:e>
                          </m:d>
                          <m:r>
                            <a:rPr lang="en-IN" sz="1050" b="0" i="0" smtClean="0">
                              <a:solidFill>
                                <a:schemeClr val="tx1"/>
                              </a:solidFill>
                              <a:latin typeface="Cambria Math" panose="02040503050406030204" pitchFamily="18" charset="0"/>
                            </a:rPr>
                            <m:t>.</m:t>
                          </m:r>
                          <m:r>
                            <m:rPr>
                              <m:sty m:val="p"/>
                            </m:rPr>
                            <a:rPr lang="en-IN" sz="1050" b="0" i="0" smtClean="0">
                              <a:solidFill>
                                <a:schemeClr val="tx1"/>
                              </a:solidFill>
                              <a:latin typeface="Cambria Math" panose="02040503050406030204" pitchFamily="18" charset="0"/>
                            </a:rPr>
                            <m:t>P</m:t>
                          </m:r>
                          <m:r>
                            <a:rPr lang="en-IN" sz="1050" b="0" i="0" smtClean="0">
                              <a:solidFill>
                                <a:schemeClr val="tx1"/>
                              </a:solidFill>
                              <a:latin typeface="Cambria Math" panose="02040503050406030204" pitchFamily="18" charset="0"/>
                            </a:rPr>
                            <m:t>(</m:t>
                          </m:r>
                          <m:r>
                            <m:rPr>
                              <m:sty m:val="p"/>
                            </m:rPr>
                            <a:rPr lang="en-IN" sz="1050" b="0" i="0" smtClean="0">
                              <a:solidFill>
                                <a:schemeClr val="tx1"/>
                              </a:solidFill>
                              <a:latin typeface="Cambria Math" panose="02040503050406030204" pitchFamily="18" charset="0"/>
                            </a:rPr>
                            <m:t>A</m:t>
                          </m:r>
                          <m:r>
                            <a:rPr lang="en-IN" sz="1050" b="0" i="0" smtClean="0">
                              <a:solidFill>
                                <a:schemeClr val="tx1"/>
                              </a:solidFill>
                              <a:latin typeface="Cambria Math" panose="02040503050406030204" pitchFamily="18" charset="0"/>
                            </a:rPr>
                            <m:t>)</m:t>
                          </m:r>
                        </m:num>
                        <m:den>
                          <m:r>
                            <m:rPr>
                              <m:sty m:val="p"/>
                            </m:rPr>
                            <a:rPr lang="en-IN" sz="1050" b="0" i="0" smtClean="0">
                              <a:solidFill>
                                <a:schemeClr val="tx1"/>
                              </a:solidFill>
                              <a:latin typeface="Cambria Math" panose="02040503050406030204" pitchFamily="18" charset="0"/>
                            </a:rPr>
                            <m:t>P</m:t>
                          </m:r>
                          <m:r>
                            <a:rPr lang="en-IN" sz="1050" b="0" i="0" smtClean="0">
                              <a:solidFill>
                                <a:schemeClr val="tx1"/>
                              </a:solidFill>
                              <a:latin typeface="Cambria Math" panose="02040503050406030204" pitchFamily="18" charset="0"/>
                            </a:rPr>
                            <m:t>(</m:t>
                          </m:r>
                          <m:r>
                            <m:rPr>
                              <m:sty m:val="p"/>
                            </m:rPr>
                            <a:rPr lang="en-IN" sz="1050" b="0" i="0" smtClean="0">
                              <a:solidFill>
                                <a:schemeClr val="tx1"/>
                              </a:solidFill>
                              <a:latin typeface="Cambria Math" panose="02040503050406030204" pitchFamily="18" charset="0"/>
                            </a:rPr>
                            <m:t>B</m:t>
                          </m:r>
                          <m:r>
                            <a:rPr lang="en-IN" sz="1050" b="0" i="0" smtClean="0">
                              <a:solidFill>
                                <a:schemeClr val="tx1"/>
                              </a:solidFill>
                              <a:latin typeface="Cambria Math" panose="02040503050406030204" pitchFamily="18" charset="0"/>
                            </a:rPr>
                            <m:t>)</m:t>
                          </m:r>
                        </m:den>
                      </m:f>
                    </m:oMath>
                  </m:oMathPara>
                </a14:m>
                <a:endParaRPr lang="en-IN" sz="1050" dirty="0">
                  <a:solidFill>
                    <a:schemeClr val="tx1"/>
                  </a:solidFill>
                  <a:latin typeface="+mj-lt"/>
                </a:endParaRPr>
              </a:p>
              <a:p>
                <a:pPr algn="ctr"/>
                <a:endParaRPr lang="en-IN" sz="1050" dirty="0">
                  <a:solidFill>
                    <a:schemeClr val="tx1"/>
                  </a:solidFill>
                </a:endParaRPr>
              </a:p>
            </p:txBody>
          </p:sp>
        </mc:Choice>
        <mc:Fallback xmlns="">
          <p:sp>
            <p:nvSpPr>
              <p:cNvPr id="10" name="Rectangle: Rounded Corners 9">
                <a:extLst>
                  <a:ext uri="{FF2B5EF4-FFF2-40B4-BE49-F238E27FC236}">
                    <a16:creationId xmlns:a16="http://schemas.microsoft.com/office/drawing/2014/main" id="{D40D3728-E637-47FA-A592-A5C2D4652F64}"/>
                  </a:ext>
                </a:extLst>
              </p:cNvPr>
              <p:cNvSpPr>
                <a:spLocks noRot="1" noChangeAspect="1" noMove="1" noResize="1" noEditPoints="1" noAdjustHandles="1" noChangeArrowheads="1" noChangeShapeType="1" noTextEdit="1"/>
              </p:cNvSpPr>
              <p:nvPr/>
            </p:nvSpPr>
            <p:spPr>
              <a:xfrm>
                <a:off x="1814553" y="1914415"/>
                <a:ext cx="1533448" cy="595448"/>
              </a:xfrm>
              <a:prstGeom prst="roundRect">
                <a:avLst/>
              </a:prstGeom>
              <a:blipFill>
                <a:blip r:embed="rId3"/>
                <a:stretch>
                  <a:fillRect b="-4082"/>
                </a:stretch>
              </a:blipFill>
              <a:ln w="15875">
                <a:solidFill>
                  <a:schemeClr val="bg1">
                    <a:lumMod val="65000"/>
                  </a:schemeClr>
                </a:solidFill>
                <a:prstDash val="dash"/>
              </a:ln>
              <a:effectLst/>
            </p:spPr>
            <p:txBody>
              <a:bodyPr/>
              <a:lstStyle/>
              <a:p>
                <a:r>
                  <a:rPr lang="en-US">
                    <a:noFill/>
                  </a:rPr>
                  <a:t> </a:t>
                </a:r>
              </a:p>
            </p:txBody>
          </p:sp>
        </mc:Fallback>
      </mc:AlternateContent>
      <p:sp>
        <p:nvSpPr>
          <p:cNvPr id="14" name="Rectangle: Rounded Corners 13">
            <a:extLst>
              <a:ext uri="{FF2B5EF4-FFF2-40B4-BE49-F238E27FC236}">
                <a16:creationId xmlns:a16="http://schemas.microsoft.com/office/drawing/2014/main" id="{DA04EE40-941E-40C1-A9F7-AB5B340F4F73}"/>
              </a:ext>
            </a:extLst>
          </p:cNvPr>
          <p:cNvSpPr/>
          <p:nvPr/>
        </p:nvSpPr>
        <p:spPr>
          <a:xfrm>
            <a:off x="586553" y="1975413"/>
            <a:ext cx="949048" cy="473452"/>
          </a:xfrm>
          <a:prstGeom prst="roundRect">
            <a:avLst/>
          </a:prstGeom>
          <a:noFill/>
          <a:ln>
            <a:noFill/>
            <a:prstDash val="dash"/>
          </a:ln>
        </p:spPr>
        <p:style>
          <a:lnRef idx="1">
            <a:schemeClr val="accent1"/>
          </a:lnRef>
          <a:fillRef idx="3">
            <a:schemeClr val="accent1"/>
          </a:fillRef>
          <a:effectRef idx="2">
            <a:schemeClr val="accent1"/>
          </a:effectRef>
          <a:fontRef idx="minor">
            <a:schemeClr val="lt1"/>
          </a:fontRef>
        </p:style>
        <p:txBody>
          <a:bodyPr rtlCol="0" anchor="t"/>
          <a:lstStyle/>
          <a:p>
            <a:pPr algn="ctr"/>
            <a:r>
              <a:rPr lang="en-IN" sz="1050" dirty="0">
                <a:solidFill>
                  <a:schemeClr val="tx1"/>
                </a:solidFill>
              </a:rPr>
              <a:t>Training Data</a:t>
            </a:r>
          </a:p>
        </p:txBody>
      </p:sp>
      <p:cxnSp>
        <p:nvCxnSpPr>
          <p:cNvPr id="15" name="Straight Arrow Connector 14">
            <a:extLst>
              <a:ext uri="{FF2B5EF4-FFF2-40B4-BE49-F238E27FC236}">
                <a16:creationId xmlns:a16="http://schemas.microsoft.com/office/drawing/2014/main" id="{4388FCF5-13D4-4591-9AD1-E378829D6579}"/>
              </a:ext>
            </a:extLst>
          </p:cNvPr>
          <p:cNvCxnSpPr>
            <a:cxnSpLocks/>
          </p:cNvCxnSpPr>
          <p:nvPr/>
        </p:nvCxnSpPr>
        <p:spPr>
          <a:xfrm>
            <a:off x="1328650" y="2212139"/>
            <a:ext cx="413902" cy="2239"/>
          </a:xfrm>
          <a:prstGeom prst="straightConnector1">
            <a:avLst/>
          </a:prstGeom>
          <a:ln w="9525">
            <a:solidFill>
              <a:schemeClr val="tx1">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7" name="Rectangle: Rounded Corners 16">
            <a:extLst>
              <a:ext uri="{FF2B5EF4-FFF2-40B4-BE49-F238E27FC236}">
                <a16:creationId xmlns:a16="http://schemas.microsoft.com/office/drawing/2014/main" id="{E650B59F-5EEA-4EF7-BE44-7791516104B3}"/>
              </a:ext>
            </a:extLst>
          </p:cNvPr>
          <p:cNvSpPr/>
          <p:nvPr/>
        </p:nvSpPr>
        <p:spPr>
          <a:xfrm>
            <a:off x="1826690" y="2792161"/>
            <a:ext cx="1533447" cy="293680"/>
          </a:xfrm>
          <a:prstGeom prst="roundRect">
            <a:avLst/>
          </a:prstGeom>
          <a:solidFill>
            <a:schemeClr val="bg2"/>
          </a:solidFill>
          <a:ln w="15875">
            <a:solidFill>
              <a:schemeClr val="bg1">
                <a:lumMod val="6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IN" sz="1050" dirty="0">
                <a:solidFill>
                  <a:schemeClr val="tx1"/>
                </a:solidFill>
              </a:rPr>
              <a:t>Trained Model</a:t>
            </a:r>
          </a:p>
        </p:txBody>
      </p:sp>
      <p:cxnSp>
        <p:nvCxnSpPr>
          <p:cNvPr id="18" name="Straight Arrow Connector 17">
            <a:extLst>
              <a:ext uri="{FF2B5EF4-FFF2-40B4-BE49-F238E27FC236}">
                <a16:creationId xmlns:a16="http://schemas.microsoft.com/office/drawing/2014/main" id="{4DFE3A7E-8D55-440B-B384-6B43800D365F}"/>
              </a:ext>
            </a:extLst>
          </p:cNvPr>
          <p:cNvCxnSpPr>
            <a:cxnSpLocks/>
          </p:cNvCxnSpPr>
          <p:nvPr/>
        </p:nvCxnSpPr>
        <p:spPr>
          <a:xfrm>
            <a:off x="2575763" y="2577008"/>
            <a:ext cx="0" cy="154639"/>
          </a:xfrm>
          <a:prstGeom prst="straightConnector1">
            <a:avLst/>
          </a:prstGeom>
          <a:ln w="9525">
            <a:solidFill>
              <a:schemeClr val="tx1">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9" name="Rectangle: Rounded Corners 18">
            <a:extLst>
              <a:ext uri="{FF2B5EF4-FFF2-40B4-BE49-F238E27FC236}">
                <a16:creationId xmlns:a16="http://schemas.microsoft.com/office/drawing/2014/main" id="{0307E27D-E384-40DF-8B87-09A1AE658162}"/>
              </a:ext>
            </a:extLst>
          </p:cNvPr>
          <p:cNvSpPr/>
          <p:nvPr/>
        </p:nvSpPr>
        <p:spPr>
          <a:xfrm>
            <a:off x="586553" y="2654328"/>
            <a:ext cx="949048" cy="473452"/>
          </a:xfrm>
          <a:prstGeom prst="roundRect">
            <a:avLst/>
          </a:prstGeom>
          <a:noFill/>
          <a:ln>
            <a:noFill/>
            <a:prstDash val="dash"/>
          </a:ln>
        </p:spPr>
        <p:style>
          <a:lnRef idx="1">
            <a:schemeClr val="accent1"/>
          </a:lnRef>
          <a:fillRef idx="3">
            <a:schemeClr val="accent1"/>
          </a:fillRef>
          <a:effectRef idx="2">
            <a:schemeClr val="accent1"/>
          </a:effectRef>
          <a:fontRef idx="minor">
            <a:schemeClr val="lt1"/>
          </a:fontRef>
        </p:style>
        <p:txBody>
          <a:bodyPr rtlCol="0" anchor="t"/>
          <a:lstStyle/>
          <a:p>
            <a:pPr algn="ctr"/>
            <a:r>
              <a:rPr lang="en-IN" sz="1050" dirty="0">
                <a:solidFill>
                  <a:schemeClr val="tx1"/>
                </a:solidFill>
              </a:rPr>
              <a:t>Testing</a:t>
            </a:r>
          </a:p>
          <a:p>
            <a:pPr algn="ctr"/>
            <a:r>
              <a:rPr lang="en-IN" sz="1050" dirty="0">
                <a:solidFill>
                  <a:schemeClr val="tx1"/>
                </a:solidFill>
              </a:rPr>
              <a:t>Data</a:t>
            </a:r>
          </a:p>
        </p:txBody>
      </p:sp>
      <p:cxnSp>
        <p:nvCxnSpPr>
          <p:cNvPr id="20" name="Straight Arrow Connector 19">
            <a:extLst>
              <a:ext uri="{FF2B5EF4-FFF2-40B4-BE49-F238E27FC236}">
                <a16:creationId xmlns:a16="http://schemas.microsoft.com/office/drawing/2014/main" id="{5246C5D9-1EBB-4A5C-8FD2-E294DA5C0250}"/>
              </a:ext>
            </a:extLst>
          </p:cNvPr>
          <p:cNvCxnSpPr>
            <a:cxnSpLocks/>
          </p:cNvCxnSpPr>
          <p:nvPr/>
        </p:nvCxnSpPr>
        <p:spPr>
          <a:xfrm>
            <a:off x="1328650" y="2891054"/>
            <a:ext cx="413902" cy="2239"/>
          </a:xfrm>
          <a:prstGeom prst="straightConnector1">
            <a:avLst/>
          </a:prstGeom>
          <a:ln w="9525">
            <a:solidFill>
              <a:schemeClr val="tx1">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69DA6AFC-F2B7-46AF-8F9B-9CBF2740BD2F}"/>
              </a:ext>
            </a:extLst>
          </p:cNvPr>
          <p:cNvCxnSpPr>
            <a:cxnSpLocks/>
          </p:cNvCxnSpPr>
          <p:nvPr/>
        </p:nvCxnSpPr>
        <p:spPr>
          <a:xfrm>
            <a:off x="2581276" y="3114747"/>
            <a:ext cx="0" cy="246229"/>
          </a:xfrm>
          <a:prstGeom prst="straightConnector1">
            <a:avLst/>
          </a:prstGeom>
          <a:ln w="9525">
            <a:solidFill>
              <a:schemeClr val="tx1">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4" name="Rectangle: Rounded Corners 23">
            <a:extLst>
              <a:ext uri="{FF2B5EF4-FFF2-40B4-BE49-F238E27FC236}">
                <a16:creationId xmlns:a16="http://schemas.microsoft.com/office/drawing/2014/main" id="{2358FBD3-A4CA-402C-AC94-60F9402F4E86}"/>
              </a:ext>
            </a:extLst>
          </p:cNvPr>
          <p:cNvSpPr/>
          <p:nvPr/>
        </p:nvSpPr>
        <p:spPr>
          <a:xfrm>
            <a:off x="1645370" y="3370422"/>
            <a:ext cx="1818204" cy="340383"/>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100" dirty="0">
                <a:solidFill>
                  <a:sysClr val="windowText" lastClr="000000"/>
                </a:solidFill>
              </a:rPr>
              <a:t>Performance Statistics</a:t>
            </a:r>
          </a:p>
        </p:txBody>
      </p:sp>
      <p:cxnSp>
        <p:nvCxnSpPr>
          <p:cNvPr id="25" name="Straight Connector 24">
            <a:extLst>
              <a:ext uri="{FF2B5EF4-FFF2-40B4-BE49-F238E27FC236}">
                <a16:creationId xmlns:a16="http://schemas.microsoft.com/office/drawing/2014/main" id="{5BA843CD-E448-4FA1-A904-CC79391AB9FA}"/>
              </a:ext>
            </a:extLst>
          </p:cNvPr>
          <p:cNvCxnSpPr/>
          <p:nvPr/>
        </p:nvCxnSpPr>
        <p:spPr>
          <a:xfrm>
            <a:off x="3687216" y="1843200"/>
            <a:ext cx="0" cy="1904303"/>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26" name="Rectangle: Rounded Corners 25">
            <a:extLst>
              <a:ext uri="{FF2B5EF4-FFF2-40B4-BE49-F238E27FC236}">
                <a16:creationId xmlns:a16="http://schemas.microsoft.com/office/drawing/2014/main" id="{FCC72DBB-2C47-4307-BAE8-44A8E2C31FD1}"/>
              </a:ext>
            </a:extLst>
          </p:cNvPr>
          <p:cNvSpPr/>
          <p:nvPr/>
        </p:nvSpPr>
        <p:spPr>
          <a:xfrm>
            <a:off x="4785956" y="1596020"/>
            <a:ext cx="2385239" cy="340383"/>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600" dirty="0">
                <a:solidFill>
                  <a:sysClr val="windowText" lastClr="000000"/>
                </a:solidFill>
              </a:rPr>
              <a:t>Performance Statistics</a:t>
            </a:r>
          </a:p>
        </p:txBody>
      </p:sp>
      <p:graphicFrame>
        <p:nvGraphicFramePr>
          <p:cNvPr id="27" name="Table 27">
            <a:extLst>
              <a:ext uri="{FF2B5EF4-FFF2-40B4-BE49-F238E27FC236}">
                <a16:creationId xmlns:a16="http://schemas.microsoft.com/office/drawing/2014/main" id="{483B36CA-ACC5-499E-871D-9A12C499AF1E}"/>
              </a:ext>
            </a:extLst>
          </p:cNvPr>
          <p:cNvGraphicFramePr>
            <a:graphicFrameLocks noGrp="1"/>
          </p:cNvGraphicFramePr>
          <p:nvPr>
            <p:extLst>
              <p:ext uri="{D42A27DB-BD31-4B8C-83A1-F6EECF244321}">
                <p14:modId xmlns:p14="http://schemas.microsoft.com/office/powerpoint/2010/main" val="2461237883"/>
              </p:ext>
            </p:extLst>
          </p:nvPr>
        </p:nvGraphicFramePr>
        <p:xfrm>
          <a:off x="3903217" y="2098596"/>
          <a:ext cx="2377440" cy="1280160"/>
        </p:xfrm>
        <a:graphic>
          <a:graphicData uri="http://schemas.openxmlformats.org/drawingml/2006/table">
            <a:tbl>
              <a:tblPr firstRow="1">
                <a:tableStyleId>{9D7B26C5-4107-4FEC-AEDC-1716B250A1EF}</a:tableStyleId>
              </a:tblPr>
              <a:tblGrid>
                <a:gridCol w="731520">
                  <a:extLst>
                    <a:ext uri="{9D8B030D-6E8A-4147-A177-3AD203B41FA5}">
                      <a16:colId xmlns:a16="http://schemas.microsoft.com/office/drawing/2014/main" val="1901132868"/>
                    </a:ext>
                  </a:extLst>
                </a:gridCol>
                <a:gridCol w="822960">
                  <a:extLst>
                    <a:ext uri="{9D8B030D-6E8A-4147-A177-3AD203B41FA5}">
                      <a16:colId xmlns:a16="http://schemas.microsoft.com/office/drawing/2014/main" val="3425244033"/>
                    </a:ext>
                  </a:extLst>
                </a:gridCol>
                <a:gridCol w="822960">
                  <a:extLst>
                    <a:ext uri="{9D8B030D-6E8A-4147-A177-3AD203B41FA5}">
                      <a16:colId xmlns:a16="http://schemas.microsoft.com/office/drawing/2014/main" val="2006752959"/>
                    </a:ext>
                  </a:extLst>
                </a:gridCol>
              </a:tblGrid>
              <a:tr h="337259">
                <a:tc>
                  <a:txBody>
                    <a:bodyPr/>
                    <a:lstStyle/>
                    <a:p>
                      <a:endParaRPr lang="en-IN" sz="1100" b="0" dirty="0"/>
                    </a:p>
                  </a:txBody>
                  <a:tcP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100" b="0" dirty="0">
                          <a:effectLst>
                            <a:outerShdw blurRad="38100" dist="38100" dir="2700000" algn="tl">
                              <a:srgbClr val="000000">
                                <a:alpha val="43137"/>
                              </a:srgbClr>
                            </a:outerShdw>
                          </a:effectLst>
                        </a:rPr>
                        <a:t>Reference (Ham)</a:t>
                      </a:r>
                    </a:p>
                  </a:txBody>
                  <a:tcP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100" b="0" dirty="0">
                          <a:effectLst>
                            <a:outerShdw blurRad="38100" dist="38100" dir="2700000" algn="tl">
                              <a:srgbClr val="000000">
                                <a:alpha val="43137"/>
                              </a:srgbClr>
                            </a:outerShdw>
                          </a:effectLst>
                        </a:rPr>
                        <a:t>Reference (Spam)</a:t>
                      </a:r>
                    </a:p>
                  </a:txBody>
                  <a:tcP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54100026"/>
                  </a:ext>
                </a:extLst>
              </a:tr>
              <a:tr h="337259">
                <a:tc>
                  <a:txBody>
                    <a:bodyPr/>
                    <a:lstStyle/>
                    <a:p>
                      <a:r>
                        <a:rPr lang="en-IN" sz="1100" b="0" dirty="0">
                          <a:effectLst>
                            <a:outerShdw blurRad="38100" dist="38100" dir="2700000" algn="tl">
                              <a:srgbClr val="000000">
                                <a:alpha val="43137"/>
                              </a:srgbClr>
                            </a:outerShdw>
                          </a:effectLst>
                        </a:rPr>
                        <a:t>Predicted (Ham)</a:t>
                      </a:r>
                    </a:p>
                  </a:txBody>
                  <a:tcPr>
                    <a:lnL>
                      <a:noFill/>
                    </a:lnL>
                    <a:lnR>
                      <a:noFill/>
                    </a:lnR>
                    <a:lnT w="12700" cmpd="sng">
                      <a:noFill/>
                    </a:lnT>
                    <a:lnB>
                      <a:noFill/>
                    </a:lnB>
                    <a:lnTlToBr w="12700" cmpd="sng">
                      <a:noFill/>
                      <a:prstDash val="solid"/>
                    </a:lnTlToBr>
                    <a:lnBlToTr w="12700" cmpd="sng">
                      <a:noFill/>
                      <a:prstDash val="solid"/>
                    </a:lnBlToTr>
                  </a:tcPr>
                </a:tc>
                <a:tc>
                  <a:txBody>
                    <a:bodyPr/>
                    <a:lstStyle/>
                    <a:p>
                      <a:endParaRPr lang="en-IN" sz="1100" b="0" dirty="0"/>
                    </a:p>
                  </a:txBody>
                  <a:tcPr>
                    <a:lnL>
                      <a:noFill/>
                    </a:lnL>
                    <a:lnR>
                      <a:noFill/>
                    </a:lnR>
                    <a:lnT w="12700" cmpd="sng">
                      <a:noFill/>
                    </a:lnT>
                    <a:lnB>
                      <a:noFill/>
                    </a:lnB>
                    <a:lnTlToBr w="12700" cmpd="sng">
                      <a:noFill/>
                      <a:prstDash val="solid"/>
                    </a:lnTlToBr>
                    <a:lnBlToTr w="12700" cmpd="sng">
                      <a:noFill/>
                      <a:prstDash val="solid"/>
                    </a:lnBlToTr>
                  </a:tcPr>
                </a:tc>
                <a:tc>
                  <a:txBody>
                    <a:bodyPr/>
                    <a:lstStyle/>
                    <a:p>
                      <a:endParaRPr lang="en-IN" sz="1100" b="0"/>
                    </a:p>
                  </a:txBody>
                  <a:tcPr>
                    <a:lnL>
                      <a:noFill/>
                    </a:lnL>
                    <a:lnR>
                      <a:noFill/>
                    </a:lnR>
                    <a:lnT w="127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27573785"/>
                  </a:ext>
                </a:extLst>
              </a:tr>
              <a:tr h="33725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100" b="0" dirty="0">
                          <a:effectLst>
                            <a:outerShdw blurRad="38100" dist="38100" dir="2700000" algn="tl">
                              <a:srgbClr val="000000">
                                <a:alpha val="43137"/>
                              </a:srgbClr>
                            </a:outerShdw>
                          </a:effectLst>
                        </a:rPr>
                        <a:t>Predicted (Spam)</a:t>
                      </a:r>
                    </a:p>
                  </a:txBody>
                  <a:tcPr>
                    <a:lnL>
                      <a:noFill/>
                    </a:lnL>
                    <a:lnR>
                      <a:noFill/>
                    </a:lnR>
                    <a:lnT>
                      <a:noFill/>
                    </a:lnT>
                    <a:lnB w="12700" cmpd="sng">
                      <a:noFill/>
                    </a:lnB>
                    <a:lnTlToBr w="12700" cmpd="sng">
                      <a:noFill/>
                      <a:prstDash val="solid"/>
                    </a:lnTlToBr>
                    <a:lnBlToTr w="12700" cmpd="sng">
                      <a:noFill/>
                      <a:prstDash val="solid"/>
                    </a:lnBlToTr>
                  </a:tcPr>
                </a:tc>
                <a:tc>
                  <a:txBody>
                    <a:bodyPr/>
                    <a:lstStyle/>
                    <a:p>
                      <a:endParaRPr lang="en-IN" sz="1100" b="0"/>
                    </a:p>
                  </a:txBody>
                  <a:tcPr>
                    <a:lnL>
                      <a:noFill/>
                    </a:lnL>
                    <a:lnR>
                      <a:noFill/>
                    </a:lnR>
                    <a:lnT>
                      <a:noFill/>
                    </a:lnT>
                    <a:lnB w="12700" cmpd="sng">
                      <a:noFill/>
                    </a:lnB>
                    <a:lnTlToBr w="12700" cmpd="sng">
                      <a:noFill/>
                      <a:prstDash val="solid"/>
                    </a:lnTlToBr>
                    <a:lnBlToTr w="12700" cmpd="sng">
                      <a:noFill/>
                      <a:prstDash val="solid"/>
                    </a:lnBlToTr>
                  </a:tcPr>
                </a:tc>
                <a:tc>
                  <a:txBody>
                    <a:bodyPr/>
                    <a:lstStyle/>
                    <a:p>
                      <a:endParaRPr lang="en-IN" sz="1100" b="0" dirty="0"/>
                    </a:p>
                  </a:txBody>
                  <a:tcPr>
                    <a:lnL>
                      <a:noFill/>
                    </a:lnL>
                    <a:lnR>
                      <a:noFill/>
                    </a:lnR>
                    <a:lnT>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8937217"/>
                  </a:ext>
                </a:extLst>
              </a:tr>
            </a:tbl>
          </a:graphicData>
        </a:graphic>
      </p:graphicFrame>
      <p:sp>
        <p:nvSpPr>
          <p:cNvPr id="29" name="Arrow: Quad 28">
            <a:extLst>
              <a:ext uri="{FF2B5EF4-FFF2-40B4-BE49-F238E27FC236}">
                <a16:creationId xmlns:a16="http://schemas.microsoft.com/office/drawing/2014/main" id="{07F400FB-2358-4CB2-95C7-1D6EF2A9E703}"/>
              </a:ext>
            </a:extLst>
          </p:cNvPr>
          <p:cNvSpPr/>
          <p:nvPr/>
        </p:nvSpPr>
        <p:spPr>
          <a:xfrm>
            <a:off x="4658400" y="2556458"/>
            <a:ext cx="1461600" cy="822298"/>
          </a:xfrm>
          <a:prstGeom prst="quadArrow">
            <a:avLst>
              <a:gd name="adj1" fmla="val 2309"/>
              <a:gd name="adj2" fmla="val 0"/>
              <a:gd name="adj3" fmla="val 22500"/>
            </a:avLst>
          </a:prstGeom>
          <a:solidFill>
            <a:schemeClr val="tx1">
              <a:lumMod val="50000"/>
              <a:lumOff val="50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30" name="Rectangle: Rounded Corners 29">
            <a:extLst>
              <a:ext uri="{FF2B5EF4-FFF2-40B4-BE49-F238E27FC236}">
                <a16:creationId xmlns:a16="http://schemas.microsoft.com/office/drawing/2014/main" id="{69FC1B1E-EB9F-4416-B853-8AA24DD23308}"/>
              </a:ext>
            </a:extLst>
          </p:cNvPr>
          <p:cNvSpPr/>
          <p:nvPr/>
        </p:nvSpPr>
        <p:spPr>
          <a:xfrm>
            <a:off x="4658400" y="2573961"/>
            <a:ext cx="638903" cy="340383"/>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100" dirty="0">
                <a:solidFill>
                  <a:sysClr val="windowText" lastClr="000000"/>
                </a:solidFill>
              </a:rPr>
              <a:t>1,451</a:t>
            </a:r>
          </a:p>
        </p:txBody>
      </p:sp>
      <p:sp>
        <p:nvSpPr>
          <p:cNvPr id="31" name="Rectangle: Rounded Corners 30">
            <a:extLst>
              <a:ext uri="{FF2B5EF4-FFF2-40B4-BE49-F238E27FC236}">
                <a16:creationId xmlns:a16="http://schemas.microsoft.com/office/drawing/2014/main" id="{569B3C86-D462-4820-9088-061F790014DE}"/>
              </a:ext>
            </a:extLst>
          </p:cNvPr>
          <p:cNvSpPr/>
          <p:nvPr/>
        </p:nvSpPr>
        <p:spPr>
          <a:xfrm>
            <a:off x="5449703" y="2561219"/>
            <a:ext cx="638903" cy="340383"/>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100" dirty="0">
                <a:solidFill>
                  <a:sysClr val="windowText" lastClr="000000"/>
                </a:solidFill>
              </a:rPr>
              <a:t>22</a:t>
            </a:r>
          </a:p>
        </p:txBody>
      </p:sp>
      <p:sp>
        <p:nvSpPr>
          <p:cNvPr id="32" name="Rectangle: Rounded Corners 31">
            <a:extLst>
              <a:ext uri="{FF2B5EF4-FFF2-40B4-BE49-F238E27FC236}">
                <a16:creationId xmlns:a16="http://schemas.microsoft.com/office/drawing/2014/main" id="{E67E5920-BCF7-4CF2-8D1B-602F7E3EA7A2}"/>
              </a:ext>
            </a:extLst>
          </p:cNvPr>
          <p:cNvSpPr/>
          <p:nvPr/>
        </p:nvSpPr>
        <p:spPr>
          <a:xfrm>
            <a:off x="5449703" y="3010556"/>
            <a:ext cx="638903" cy="340383"/>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100" dirty="0">
                <a:solidFill>
                  <a:sysClr val="windowText" lastClr="000000"/>
                </a:solidFill>
              </a:rPr>
              <a:t>190</a:t>
            </a:r>
          </a:p>
        </p:txBody>
      </p:sp>
      <p:sp>
        <p:nvSpPr>
          <p:cNvPr id="33" name="Rectangle: Rounded Corners 32">
            <a:extLst>
              <a:ext uri="{FF2B5EF4-FFF2-40B4-BE49-F238E27FC236}">
                <a16:creationId xmlns:a16="http://schemas.microsoft.com/office/drawing/2014/main" id="{2C459249-11EF-4FEB-B21D-A985573BFD77}"/>
              </a:ext>
            </a:extLst>
          </p:cNvPr>
          <p:cNvSpPr/>
          <p:nvPr/>
        </p:nvSpPr>
        <p:spPr>
          <a:xfrm>
            <a:off x="4658400" y="3010555"/>
            <a:ext cx="638903" cy="340383"/>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100" dirty="0">
                <a:solidFill>
                  <a:sysClr val="windowText" lastClr="000000"/>
                </a:solidFill>
              </a:rPr>
              <a:t>9</a:t>
            </a:r>
          </a:p>
        </p:txBody>
      </p:sp>
      <p:sp>
        <p:nvSpPr>
          <p:cNvPr id="34" name="Rectangle: Rounded Corners 33">
            <a:extLst>
              <a:ext uri="{FF2B5EF4-FFF2-40B4-BE49-F238E27FC236}">
                <a16:creationId xmlns:a16="http://schemas.microsoft.com/office/drawing/2014/main" id="{BFD3F5F3-2074-4FFF-9B14-0D7C92062A4A}"/>
              </a:ext>
            </a:extLst>
          </p:cNvPr>
          <p:cNvSpPr/>
          <p:nvPr/>
        </p:nvSpPr>
        <p:spPr>
          <a:xfrm>
            <a:off x="4566503" y="3533496"/>
            <a:ext cx="1461600" cy="272536"/>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100" dirty="0">
                <a:solidFill>
                  <a:sysClr val="windowText" lastClr="000000"/>
                </a:solidFill>
              </a:rPr>
              <a:t>Confusion Matrix</a:t>
            </a:r>
          </a:p>
        </p:txBody>
      </p:sp>
      <p:sp>
        <p:nvSpPr>
          <p:cNvPr id="35" name="Rectangle: Rounded Corners 34">
            <a:extLst>
              <a:ext uri="{FF2B5EF4-FFF2-40B4-BE49-F238E27FC236}">
                <a16:creationId xmlns:a16="http://schemas.microsoft.com/office/drawing/2014/main" id="{BF952EB1-3D8E-483F-9B97-DF805CBB23CE}"/>
              </a:ext>
            </a:extLst>
          </p:cNvPr>
          <p:cNvSpPr/>
          <p:nvPr/>
        </p:nvSpPr>
        <p:spPr>
          <a:xfrm>
            <a:off x="6629001" y="2149296"/>
            <a:ext cx="1958796" cy="735431"/>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marL="171450" indent="-171450">
              <a:buFont typeface="Arial" panose="020B0604020202020204" pitchFamily="34" charset="0"/>
              <a:buChar char="•"/>
            </a:pPr>
            <a:r>
              <a:rPr lang="en-IN" sz="1100" dirty="0">
                <a:solidFill>
                  <a:sysClr val="windowText" lastClr="000000"/>
                </a:solidFill>
              </a:rPr>
              <a:t>Accuracy    = 98.15%</a:t>
            </a:r>
          </a:p>
          <a:p>
            <a:pPr marL="171450" indent="-171450">
              <a:buFont typeface="Arial" panose="020B0604020202020204" pitchFamily="34" charset="0"/>
              <a:buChar char="•"/>
            </a:pPr>
            <a:r>
              <a:rPr lang="en-IN" sz="1100" dirty="0">
                <a:solidFill>
                  <a:sysClr val="windowText" lastClr="000000"/>
                </a:solidFill>
              </a:rPr>
              <a:t>Sensitivity  = 99.38%</a:t>
            </a:r>
          </a:p>
          <a:p>
            <a:pPr marL="171450" indent="-171450">
              <a:buFont typeface="Arial" panose="020B0604020202020204" pitchFamily="34" charset="0"/>
              <a:buChar char="•"/>
            </a:pPr>
            <a:r>
              <a:rPr lang="en-IN" sz="1100" dirty="0">
                <a:solidFill>
                  <a:sysClr val="windowText" lastClr="000000"/>
                </a:solidFill>
              </a:rPr>
              <a:t>Specificity  = 89.62%</a:t>
            </a:r>
          </a:p>
        </p:txBody>
      </p:sp>
    </p:spTree>
    <p:extLst>
      <p:ext uri="{BB962C8B-B14F-4D97-AF65-F5344CB8AC3E}">
        <p14:creationId xmlns:p14="http://schemas.microsoft.com/office/powerpoint/2010/main" val="2063507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CB485EDB-2383-4BBC-A3C3-6B849D9271AC}"/>
              </a:ext>
            </a:extLst>
          </p:cNvPr>
          <p:cNvSpPr txBox="1">
            <a:spLocks noChangeArrowheads="1"/>
          </p:cNvSpPr>
          <p:nvPr/>
        </p:nvSpPr>
        <p:spPr>
          <a:xfrm>
            <a:off x="488188" y="2268609"/>
            <a:ext cx="8153400" cy="96043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95000"/>
              </a:lnSpc>
            </a:pPr>
            <a:r>
              <a:rPr lang="en-US" sz="2500" dirty="0"/>
              <a:t>Appendix</a:t>
            </a:r>
          </a:p>
        </p:txBody>
      </p:sp>
    </p:spTree>
    <p:extLst>
      <p:ext uri="{BB962C8B-B14F-4D97-AF65-F5344CB8AC3E}">
        <p14:creationId xmlns:p14="http://schemas.microsoft.com/office/powerpoint/2010/main" val="3671712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a:extLst>
              <a:ext uri="{FF2B5EF4-FFF2-40B4-BE49-F238E27FC236}">
                <a16:creationId xmlns:a16="http://schemas.microsoft.com/office/drawing/2014/main" id="{586B4994-A631-4C69-A20E-00D3DB809C6E}"/>
              </a:ext>
            </a:extLst>
          </p:cNvPr>
          <p:cNvSpPr txBox="1">
            <a:spLocks noChangeArrowheads="1"/>
          </p:cNvSpPr>
          <p:nvPr/>
        </p:nvSpPr>
        <p:spPr>
          <a:xfrm>
            <a:off x="417989" y="768096"/>
            <a:ext cx="8395915" cy="960438"/>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The Naïve Bayes classifier trained on the obtained data and further tested revealed encouraging performance statistics</a:t>
            </a:r>
          </a:p>
        </p:txBody>
      </p:sp>
      <p:sp>
        <p:nvSpPr>
          <p:cNvPr id="22" name="Rectangle 5">
            <a:extLst>
              <a:ext uri="{FF2B5EF4-FFF2-40B4-BE49-F238E27FC236}">
                <a16:creationId xmlns:a16="http://schemas.microsoft.com/office/drawing/2014/main" id="{1AABE926-B1B0-47D8-AFA4-4C850020C18A}"/>
              </a:ext>
            </a:extLst>
          </p:cNvPr>
          <p:cNvSpPr txBox="1">
            <a:spLocks noChangeArrowheads="1"/>
          </p:cNvSpPr>
          <p:nvPr/>
        </p:nvSpPr>
        <p:spPr>
          <a:xfrm>
            <a:off x="694249" y="4041183"/>
            <a:ext cx="7837568" cy="1049758"/>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j-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j-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lnSpc>
                <a:spcPct val="95000"/>
              </a:lnSpc>
              <a:buFont typeface="Arial" panose="020B0604020202020204" pitchFamily="34" charset="0"/>
              <a:buChar char="•"/>
            </a:pPr>
            <a:r>
              <a:rPr lang="en-US" sz="1200" dirty="0">
                <a:solidFill>
                  <a:schemeClr val="tx1"/>
                </a:solidFill>
              </a:rPr>
              <a:t>The AUC value of the classification model was observed to be 0.9871 indicating high distinguishing capability between the classes</a:t>
            </a:r>
          </a:p>
        </p:txBody>
      </p:sp>
      <p:graphicFrame>
        <p:nvGraphicFramePr>
          <p:cNvPr id="28" name="Chart 27">
            <a:extLst>
              <a:ext uri="{FF2B5EF4-FFF2-40B4-BE49-F238E27FC236}">
                <a16:creationId xmlns:a16="http://schemas.microsoft.com/office/drawing/2014/main" id="{4772EAFB-215F-4612-A48B-CD40BE06C31C}"/>
              </a:ext>
            </a:extLst>
          </p:cNvPr>
          <p:cNvGraphicFramePr>
            <a:graphicFrameLocks/>
          </p:cNvGraphicFramePr>
          <p:nvPr>
            <p:extLst>
              <p:ext uri="{D42A27DB-BD31-4B8C-83A1-F6EECF244321}">
                <p14:modId xmlns:p14="http://schemas.microsoft.com/office/powerpoint/2010/main" val="4000916848"/>
              </p:ext>
            </p:extLst>
          </p:nvPr>
        </p:nvGraphicFramePr>
        <p:xfrm>
          <a:off x="1283625" y="1587258"/>
          <a:ext cx="6103575" cy="252293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99411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645F8A3E-1039-4FDE-BB62-2B23DCDCC991}"/>
              </a:ext>
            </a:extLst>
          </p:cNvPr>
          <p:cNvSpPr txBox="1">
            <a:spLocks noChangeArrowheads="1"/>
          </p:cNvSpPr>
          <p:nvPr/>
        </p:nvSpPr>
        <p:spPr>
          <a:xfrm>
            <a:off x="417990" y="641845"/>
            <a:ext cx="6267373" cy="96043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Index</a:t>
            </a:r>
          </a:p>
          <a:p>
            <a:pPr algn="l"/>
            <a:endParaRPr lang="en-US" sz="2000" dirty="0"/>
          </a:p>
        </p:txBody>
      </p:sp>
      <p:sp>
        <p:nvSpPr>
          <p:cNvPr id="9" name="Rectangle 5">
            <a:extLst>
              <a:ext uri="{FF2B5EF4-FFF2-40B4-BE49-F238E27FC236}">
                <a16:creationId xmlns:a16="http://schemas.microsoft.com/office/drawing/2014/main" id="{92B5F184-704E-4404-87FF-C474DEA91FF8}"/>
              </a:ext>
            </a:extLst>
          </p:cNvPr>
          <p:cNvSpPr txBox="1">
            <a:spLocks noChangeArrowheads="1"/>
          </p:cNvSpPr>
          <p:nvPr/>
        </p:nvSpPr>
        <p:spPr>
          <a:xfrm>
            <a:off x="512844" y="1447800"/>
            <a:ext cx="7467600" cy="3382962"/>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j-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j-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lnSpc>
                <a:spcPct val="150000"/>
              </a:lnSpc>
              <a:buFont typeface="Wingdings" panose="05000000000000000000" pitchFamily="2" charset="2"/>
              <a:buChar char="Ø"/>
            </a:pPr>
            <a:r>
              <a:rPr lang="en-US" sz="1400" dirty="0">
                <a:solidFill>
                  <a:schemeClr val="tx1"/>
                </a:solidFill>
              </a:rPr>
              <a:t>Introduction to Bayes Theorem</a:t>
            </a:r>
          </a:p>
          <a:p>
            <a:pPr marL="457200" indent="-457200" algn="l">
              <a:lnSpc>
                <a:spcPct val="150000"/>
              </a:lnSpc>
              <a:buFont typeface="Wingdings" panose="05000000000000000000" pitchFamily="2" charset="2"/>
              <a:buChar char="Ø"/>
            </a:pPr>
            <a:r>
              <a:rPr lang="en-US" sz="1400" dirty="0">
                <a:solidFill>
                  <a:schemeClr val="tx1"/>
                </a:solidFill>
              </a:rPr>
              <a:t>Naïve Bayes Classifier – Under the Hood</a:t>
            </a:r>
          </a:p>
          <a:p>
            <a:pPr marL="457200" indent="-457200" algn="l">
              <a:lnSpc>
                <a:spcPct val="150000"/>
              </a:lnSpc>
              <a:buFont typeface="Wingdings" panose="05000000000000000000" pitchFamily="2" charset="2"/>
              <a:buChar char="Ø"/>
            </a:pPr>
            <a:r>
              <a:rPr lang="en-US" sz="1400" dirty="0">
                <a:solidFill>
                  <a:schemeClr val="tx1"/>
                </a:solidFill>
              </a:rPr>
              <a:t>Problem Statement</a:t>
            </a:r>
          </a:p>
          <a:p>
            <a:pPr marL="457200" indent="-457200" algn="l">
              <a:lnSpc>
                <a:spcPct val="150000"/>
              </a:lnSpc>
              <a:buFont typeface="Wingdings" panose="05000000000000000000" pitchFamily="2" charset="2"/>
              <a:buChar char="Ø"/>
            </a:pPr>
            <a:r>
              <a:rPr lang="en-US" sz="1400" dirty="0">
                <a:solidFill>
                  <a:schemeClr val="tx1"/>
                </a:solidFill>
              </a:rPr>
              <a:t>Problem Definition</a:t>
            </a:r>
          </a:p>
          <a:p>
            <a:pPr marL="457200" indent="-457200" algn="l">
              <a:lnSpc>
                <a:spcPct val="150000"/>
              </a:lnSpc>
              <a:buFont typeface="Wingdings" panose="05000000000000000000" pitchFamily="2" charset="2"/>
              <a:buChar char="Ø"/>
            </a:pPr>
            <a:r>
              <a:rPr lang="en-US" sz="1400" dirty="0">
                <a:solidFill>
                  <a:schemeClr val="tx1"/>
                </a:solidFill>
              </a:rPr>
              <a:t>Executive Summary</a:t>
            </a:r>
          </a:p>
          <a:p>
            <a:pPr marL="457200" indent="-457200" algn="l">
              <a:lnSpc>
                <a:spcPct val="150000"/>
              </a:lnSpc>
              <a:buFont typeface="Wingdings" panose="05000000000000000000" pitchFamily="2" charset="2"/>
              <a:buChar char="Ø"/>
            </a:pPr>
            <a:r>
              <a:rPr lang="en-US" sz="1400" dirty="0">
                <a:solidFill>
                  <a:schemeClr val="tx1"/>
                </a:solidFill>
              </a:rPr>
              <a:t>Exploratory Data Analysis</a:t>
            </a:r>
          </a:p>
          <a:p>
            <a:pPr marL="457200" indent="-457200" algn="l">
              <a:lnSpc>
                <a:spcPct val="150000"/>
              </a:lnSpc>
              <a:buFont typeface="Wingdings" panose="05000000000000000000" pitchFamily="2" charset="2"/>
              <a:buChar char="Ø"/>
            </a:pPr>
            <a:r>
              <a:rPr lang="en-US" sz="1400" dirty="0">
                <a:solidFill>
                  <a:schemeClr val="tx1"/>
                </a:solidFill>
              </a:rPr>
              <a:t>Appendix</a:t>
            </a:r>
          </a:p>
          <a:p>
            <a:pPr marL="914400" lvl="1" indent="-457200" algn="l">
              <a:lnSpc>
                <a:spcPct val="150000"/>
              </a:lnSpc>
              <a:buFont typeface="Wingdings" panose="05000000000000000000" pitchFamily="2" charset="2"/>
              <a:buChar char="Ø"/>
            </a:pPr>
            <a:r>
              <a:rPr lang="en-US" sz="1400" dirty="0">
                <a:solidFill>
                  <a:schemeClr val="tx1"/>
                </a:solidFill>
              </a:rPr>
              <a:t>R Code (Embedded) &amp; Dataset Link</a:t>
            </a:r>
          </a:p>
        </p:txBody>
      </p:sp>
    </p:spTree>
    <p:extLst>
      <p:ext uri="{BB962C8B-B14F-4D97-AF65-F5344CB8AC3E}">
        <p14:creationId xmlns:p14="http://schemas.microsoft.com/office/powerpoint/2010/main" val="3252270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B81FBB-B5E7-4774-8563-15F1EA4636FC}"/>
              </a:ext>
            </a:extLst>
          </p:cNvPr>
          <p:cNvSpPr txBox="1"/>
          <p:nvPr/>
        </p:nvSpPr>
        <p:spPr>
          <a:xfrm>
            <a:off x="542566" y="1730037"/>
            <a:ext cx="1676400" cy="369332"/>
          </a:xfrm>
          <a:prstGeom prst="rect">
            <a:avLst/>
          </a:prstGeom>
          <a:noFill/>
        </p:spPr>
        <p:txBody>
          <a:bodyPr wrap="square" rtlCol="0">
            <a:spAutoFit/>
          </a:bodyPr>
          <a:lstStyle/>
          <a:p>
            <a:r>
              <a:rPr lang="en-US" b="1" dirty="0">
                <a:latin typeface="+mj-lt"/>
              </a:rPr>
              <a:t>R Code:</a:t>
            </a:r>
          </a:p>
        </p:txBody>
      </p:sp>
      <p:sp>
        <p:nvSpPr>
          <p:cNvPr id="5" name="TextBox 4">
            <a:extLst>
              <a:ext uri="{FF2B5EF4-FFF2-40B4-BE49-F238E27FC236}">
                <a16:creationId xmlns:a16="http://schemas.microsoft.com/office/drawing/2014/main" id="{C5F90BEA-2F6F-40C1-9F66-5595350B63B7}"/>
              </a:ext>
            </a:extLst>
          </p:cNvPr>
          <p:cNvSpPr txBox="1"/>
          <p:nvPr/>
        </p:nvSpPr>
        <p:spPr>
          <a:xfrm>
            <a:off x="542566" y="3356550"/>
            <a:ext cx="7620000" cy="369332"/>
          </a:xfrm>
          <a:prstGeom prst="rect">
            <a:avLst/>
          </a:prstGeom>
          <a:noFill/>
        </p:spPr>
        <p:txBody>
          <a:bodyPr wrap="square" rtlCol="0">
            <a:spAutoFit/>
          </a:bodyPr>
          <a:lstStyle/>
          <a:p>
            <a:r>
              <a:rPr lang="en-US" b="1" dirty="0">
                <a:latin typeface="+mj-lt"/>
              </a:rPr>
              <a:t>Dataset : </a:t>
            </a:r>
            <a:r>
              <a:rPr lang="en-US" dirty="0">
                <a:latin typeface="+mj-lt"/>
                <a:hlinkClick r:id="rId2"/>
              </a:rPr>
              <a:t>SMS Spam Collection Dataset</a:t>
            </a:r>
            <a:endParaRPr lang="en-US" dirty="0">
              <a:latin typeface="+mj-lt"/>
            </a:endParaRPr>
          </a:p>
        </p:txBody>
      </p:sp>
      <p:graphicFrame>
        <p:nvGraphicFramePr>
          <p:cNvPr id="3" name="Object 2">
            <a:extLst>
              <a:ext uri="{FF2B5EF4-FFF2-40B4-BE49-F238E27FC236}">
                <a16:creationId xmlns:a16="http://schemas.microsoft.com/office/drawing/2014/main" id="{9084C1E6-A522-478C-B64C-90F5EDB8EC0C}"/>
              </a:ext>
            </a:extLst>
          </p:cNvPr>
          <p:cNvGraphicFramePr>
            <a:graphicFrameLocks noChangeAspect="1"/>
          </p:cNvGraphicFramePr>
          <p:nvPr>
            <p:extLst>
              <p:ext uri="{D42A27DB-BD31-4B8C-83A1-F6EECF244321}">
                <p14:modId xmlns:p14="http://schemas.microsoft.com/office/powerpoint/2010/main" val="3699114515"/>
              </p:ext>
            </p:extLst>
          </p:nvPr>
        </p:nvGraphicFramePr>
        <p:xfrm>
          <a:off x="2032000" y="1689223"/>
          <a:ext cx="914400" cy="792163"/>
        </p:xfrm>
        <a:graphic>
          <a:graphicData uri="http://schemas.openxmlformats.org/presentationml/2006/ole">
            <mc:AlternateContent xmlns:mc="http://schemas.openxmlformats.org/markup-compatibility/2006">
              <mc:Choice xmlns:v="urn:schemas-microsoft-com:vml" Requires="v">
                <p:oleObj name="Packager Shell Object" showAsIcon="1" r:id="rId3" imgW="914275" imgH="792535" progId="Package">
                  <p:embed/>
                </p:oleObj>
              </mc:Choice>
              <mc:Fallback>
                <p:oleObj name="Packager Shell Object" showAsIcon="1" r:id="rId3" imgW="914275" imgH="792535" progId="Package">
                  <p:embed/>
                  <p:pic>
                    <p:nvPicPr>
                      <p:cNvPr id="0" name=""/>
                      <p:cNvPicPr/>
                      <p:nvPr/>
                    </p:nvPicPr>
                    <p:blipFill>
                      <a:blip r:embed="rId4"/>
                      <a:stretch>
                        <a:fillRect/>
                      </a:stretch>
                    </p:blipFill>
                    <p:spPr>
                      <a:xfrm>
                        <a:off x="2032000" y="1689223"/>
                        <a:ext cx="914400" cy="792163"/>
                      </a:xfrm>
                      <a:prstGeom prst="rect">
                        <a:avLst/>
                      </a:prstGeom>
                    </p:spPr>
                  </p:pic>
                </p:oleObj>
              </mc:Fallback>
            </mc:AlternateContent>
          </a:graphicData>
        </a:graphic>
      </p:graphicFrame>
      <p:sp>
        <p:nvSpPr>
          <p:cNvPr id="7" name="Rectangle 4">
            <a:extLst>
              <a:ext uri="{FF2B5EF4-FFF2-40B4-BE49-F238E27FC236}">
                <a16:creationId xmlns:a16="http://schemas.microsoft.com/office/drawing/2014/main" id="{0088D06C-EE93-4372-8C4B-B436E1CFC00F}"/>
              </a:ext>
            </a:extLst>
          </p:cNvPr>
          <p:cNvSpPr txBox="1">
            <a:spLocks noChangeArrowheads="1"/>
          </p:cNvSpPr>
          <p:nvPr/>
        </p:nvSpPr>
        <p:spPr>
          <a:xfrm>
            <a:off x="417990" y="641845"/>
            <a:ext cx="6267373" cy="96043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R Code &amp; Dataset link</a:t>
            </a:r>
          </a:p>
          <a:p>
            <a:pPr algn="l"/>
            <a:endParaRPr lang="en-US" sz="2000" dirty="0"/>
          </a:p>
        </p:txBody>
      </p:sp>
    </p:spTree>
    <p:extLst>
      <p:ext uri="{BB962C8B-B14F-4D97-AF65-F5344CB8AC3E}">
        <p14:creationId xmlns:p14="http://schemas.microsoft.com/office/powerpoint/2010/main" val="10676741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645F8A3E-1039-4FDE-BB62-2B23DCDCC991}"/>
              </a:ext>
            </a:extLst>
          </p:cNvPr>
          <p:cNvSpPr txBox="1">
            <a:spLocks noChangeArrowheads="1"/>
          </p:cNvSpPr>
          <p:nvPr/>
        </p:nvSpPr>
        <p:spPr>
          <a:xfrm>
            <a:off x="417990" y="641845"/>
            <a:ext cx="6267373" cy="96043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References</a:t>
            </a:r>
          </a:p>
          <a:p>
            <a:pPr algn="l"/>
            <a:endParaRPr lang="en-US" sz="2000" dirty="0"/>
          </a:p>
        </p:txBody>
      </p:sp>
      <p:sp>
        <p:nvSpPr>
          <p:cNvPr id="9" name="Rectangle 5">
            <a:extLst>
              <a:ext uri="{FF2B5EF4-FFF2-40B4-BE49-F238E27FC236}">
                <a16:creationId xmlns:a16="http://schemas.microsoft.com/office/drawing/2014/main" id="{92B5F184-704E-4404-87FF-C474DEA91FF8}"/>
              </a:ext>
            </a:extLst>
          </p:cNvPr>
          <p:cNvSpPr txBox="1">
            <a:spLocks noChangeArrowheads="1"/>
          </p:cNvSpPr>
          <p:nvPr/>
        </p:nvSpPr>
        <p:spPr>
          <a:xfrm>
            <a:off x="512844" y="1447800"/>
            <a:ext cx="7467600" cy="3382962"/>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j-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j-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lnSpc>
                <a:spcPct val="150000"/>
              </a:lnSpc>
              <a:buFont typeface="Wingdings" panose="05000000000000000000" pitchFamily="2" charset="2"/>
              <a:buChar char="Ø"/>
            </a:pPr>
            <a:r>
              <a:rPr lang="en-US" sz="1400" dirty="0">
                <a:solidFill>
                  <a:schemeClr val="tx1"/>
                </a:solidFill>
                <a:hlinkClick r:id="rId2"/>
              </a:rPr>
              <a:t>Is Naïve Bayes a Good Classifier for Document Classification?</a:t>
            </a:r>
            <a:br>
              <a:rPr lang="en-US" sz="1400" dirty="0">
                <a:solidFill>
                  <a:schemeClr val="tx1"/>
                </a:solidFill>
              </a:rPr>
            </a:br>
            <a:r>
              <a:rPr lang="en-US" sz="1400" dirty="0">
                <a:solidFill>
                  <a:schemeClr val="tx1"/>
                </a:solidFill>
              </a:rPr>
              <a:t>S.L. Ting, W.H. Ip, Albert H.C. Tsang</a:t>
            </a:r>
          </a:p>
          <a:p>
            <a:pPr marL="457200" indent="-457200" algn="l">
              <a:lnSpc>
                <a:spcPct val="150000"/>
              </a:lnSpc>
              <a:buFont typeface="Wingdings" panose="05000000000000000000" pitchFamily="2" charset="2"/>
              <a:buChar char="Ø"/>
            </a:pPr>
            <a:r>
              <a:rPr lang="en-US" sz="1400" dirty="0">
                <a:solidFill>
                  <a:schemeClr val="tx1"/>
                </a:solidFill>
                <a:hlinkClick r:id="rId3"/>
              </a:rPr>
              <a:t>Bayes’ Theorem &amp; Naïve Bayes Classifier</a:t>
            </a:r>
            <a:br>
              <a:rPr lang="en-US" sz="1400" dirty="0">
                <a:solidFill>
                  <a:schemeClr val="tx1"/>
                </a:solidFill>
              </a:rPr>
            </a:br>
            <a:r>
              <a:rPr lang="en-US" sz="1400" dirty="0">
                <a:solidFill>
                  <a:schemeClr val="tx1"/>
                </a:solidFill>
              </a:rPr>
              <a:t>Daniel </a:t>
            </a:r>
            <a:r>
              <a:rPr lang="en-US" sz="1400" dirty="0" err="1">
                <a:solidFill>
                  <a:schemeClr val="tx1"/>
                </a:solidFill>
              </a:rPr>
              <a:t>Berrar</a:t>
            </a:r>
            <a:endParaRPr lang="en-US" sz="1400" dirty="0">
              <a:solidFill>
                <a:schemeClr val="tx1"/>
              </a:solidFill>
            </a:endParaRPr>
          </a:p>
          <a:p>
            <a:pPr marL="457200" indent="-457200" algn="l">
              <a:lnSpc>
                <a:spcPct val="150000"/>
              </a:lnSpc>
              <a:buFont typeface="Wingdings" panose="05000000000000000000" pitchFamily="2" charset="2"/>
              <a:buChar char="Ø"/>
            </a:pPr>
            <a:r>
              <a:rPr lang="en-US" sz="1400" dirty="0">
                <a:solidFill>
                  <a:schemeClr val="tx1"/>
                </a:solidFill>
                <a:hlinkClick r:id="rId4"/>
              </a:rPr>
              <a:t>Naive Bayes Classifier Learning with Feature Selection for Spam Detection in Social Bookmarking</a:t>
            </a:r>
            <a:br>
              <a:rPr lang="en-US" sz="1400" dirty="0">
                <a:solidFill>
                  <a:schemeClr val="tx1"/>
                </a:solidFill>
              </a:rPr>
            </a:br>
            <a:r>
              <a:rPr lang="en-US" sz="1400" dirty="0" err="1">
                <a:solidFill>
                  <a:schemeClr val="tx1"/>
                </a:solidFill>
              </a:rPr>
              <a:t>Chanju</a:t>
            </a:r>
            <a:r>
              <a:rPr lang="en-US" sz="1400" dirty="0">
                <a:solidFill>
                  <a:schemeClr val="tx1"/>
                </a:solidFill>
              </a:rPr>
              <a:t> Kim and Kyu-</a:t>
            </a:r>
            <a:r>
              <a:rPr lang="en-US" sz="1400" dirty="0" err="1">
                <a:solidFill>
                  <a:schemeClr val="tx1"/>
                </a:solidFill>
              </a:rPr>
              <a:t>Baek</a:t>
            </a:r>
            <a:r>
              <a:rPr lang="en-US" sz="1400" dirty="0">
                <a:solidFill>
                  <a:schemeClr val="tx1"/>
                </a:solidFill>
              </a:rPr>
              <a:t> Hwang</a:t>
            </a:r>
          </a:p>
        </p:txBody>
      </p:sp>
    </p:spTree>
    <p:extLst>
      <p:ext uri="{BB962C8B-B14F-4D97-AF65-F5344CB8AC3E}">
        <p14:creationId xmlns:p14="http://schemas.microsoft.com/office/powerpoint/2010/main" val="3496027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F3AA5569-631B-3246-BAC0-003266DDD364}"/>
              </a:ext>
            </a:extLst>
          </p:cNvPr>
          <p:cNvSpPr/>
          <p:nvPr/>
        </p:nvSpPr>
        <p:spPr>
          <a:xfrm>
            <a:off x="2211552" y="2394284"/>
            <a:ext cx="2889689" cy="841685"/>
          </a:xfrm>
          <a:prstGeom prst="roundRect">
            <a:avLst/>
          </a:prstGeom>
          <a:noFill/>
          <a:ln>
            <a:solidFill>
              <a:schemeClr val="bg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43A4F6F-3DF3-4A4D-830F-F1246F1DDF41}"/>
              </a:ext>
            </a:extLst>
          </p:cNvPr>
          <p:cNvSpPr/>
          <p:nvPr/>
        </p:nvSpPr>
        <p:spPr>
          <a:xfrm>
            <a:off x="512843" y="3574524"/>
            <a:ext cx="3397419" cy="121211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4">
            <a:extLst>
              <a:ext uri="{FF2B5EF4-FFF2-40B4-BE49-F238E27FC236}">
                <a16:creationId xmlns:a16="http://schemas.microsoft.com/office/drawing/2014/main" id="{645F8A3E-1039-4FDE-BB62-2B23DCDCC991}"/>
              </a:ext>
            </a:extLst>
          </p:cNvPr>
          <p:cNvSpPr txBox="1">
            <a:spLocks noChangeArrowheads="1"/>
          </p:cNvSpPr>
          <p:nvPr/>
        </p:nvSpPr>
        <p:spPr>
          <a:xfrm>
            <a:off x="417990" y="641845"/>
            <a:ext cx="6267373" cy="96043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Introduction to Bayes Theorem</a:t>
            </a:r>
          </a:p>
          <a:p>
            <a:pPr algn="l"/>
            <a:endParaRPr lang="en-US" sz="2000" dirty="0"/>
          </a:p>
        </p:txBody>
      </p:sp>
      <p:sp>
        <p:nvSpPr>
          <p:cNvPr id="9" name="Rectangle 5">
            <a:extLst>
              <a:ext uri="{FF2B5EF4-FFF2-40B4-BE49-F238E27FC236}">
                <a16:creationId xmlns:a16="http://schemas.microsoft.com/office/drawing/2014/main" id="{92B5F184-704E-4404-87FF-C474DEA91FF8}"/>
              </a:ext>
            </a:extLst>
          </p:cNvPr>
          <p:cNvSpPr txBox="1">
            <a:spLocks noChangeArrowheads="1"/>
          </p:cNvSpPr>
          <p:nvPr/>
        </p:nvSpPr>
        <p:spPr>
          <a:xfrm>
            <a:off x="512844" y="1447800"/>
            <a:ext cx="5261556" cy="813000"/>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j-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j-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lnSpc>
                <a:spcPct val="95000"/>
              </a:lnSpc>
              <a:buFont typeface="Wingdings" panose="05000000000000000000" pitchFamily="2" charset="2"/>
              <a:buChar char="Ø"/>
            </a:pPr>
            <a:r>
              <a:rPr lang="en-US" sz="1400" dirty="0">
                <a:solidFill>
                  <a:schemeClr val="tx1"/>
                </a:solidFill>
              </a:rPr>
              <a:t>Named after Thomas Bayes</a:t>
            </a:r>
          </a:p>
          <a:p>
            <a:pPr marL="457200" indent="-457200" algn="l">
              <a:lnSpc>
                <a:spcPct val="95000"/>
              </a:lnSpc>
              <a:buFont typeface="Wingdings" panose="05000000000000000000" pitchFamily="2" charset="2"/>
              <a:buChar char="Ø"/>
            </a:pPr>
            <a:r>
              <a:rPr lang="en-US" sz="1400" dirty="0">
                <a:solidFill>
                  <a:schemeClr val="tx1"/>
                </a:solidFill>
              </a:rPr>
              <a:t>Describes the probability of occurrence of an event, based on prior conditions that might be related to the event</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2B59C45-0C48-4CB4-853C-587552128AA4}"/>
                  </a:ext>
                </a:extLst>
              </p:cNvPr>
              <p:cNvSpPr txBox="1"/>
              <p:nvPr/>
            </p:nvSpPr>
            <p:spPr>
              <a:xfrm>
                <a:off x="2211552" y="2485230"/>
                <a:ext cx="2889689" cy="651910"/>
              </a:xfrm>
              <a:prstGeom prst="rect">
                <a:avLst/>
              </a:prstGeom>
              <a:noFill/>
              <a:ln>
                <a:noFill/>
                <a:prstDash val="solid"/>
              </a:ln>
            </p:spPr>
            <p:txBody>
              <a:bodyPr wrap="square" lIns="0" tIns="0" rIns="0" bIns="0" rtlCol="0" anchor="ctr">
                <a:spAutoFit/>
              </a:bodyPr>
              <a:lstStyle/>
              <a:p>
                <a:pPr/>
                <a14:m>
                  <m:oMathPara xmlns:m="http://schemas.openxmlformats.org/officeDocument/2006/math">
                    <m:oMathParaPr>
                      <m:jc m:val="centerGroup"/>
                    </m:oMathParaPr>
                    <m:oMath xmlns:m="http://schemas.openxmlformats.org/officeDocument/2006/math">
                      <m:r>
                        <m:rPr>
                          <m:sty m:val="p"/>
                        </m:rPr>
                        <a:rPr lang="en-IN" sz="2000" b="0" i="0" smtClean="0">
                          <a:solidFill>
                            <a:schemeClr val="tx1">
                              <a:lumMod val="85000"/>
                              <a:lumOff val="15000"/>
                            </a:schemeClr>
                          </a:solidFill>
                          <a:latin typeface="Cambria Math" panose="02040503050406030204" pitchFamily="18" charset="0"/>
                        </a:rPr>
                        <m:t>P</m:t>
                      </m:r>
                      <m:r>
                        <a:rPr lang="en-IN" sz="2000" b="0" i="0" smtClean="0">
                          <a:solidFill>
                            <a:schemeClr val="tx1">
                              <a:lumMod val="85000"/>
                              <a:lumOff val="15000"/>
                            </a:schemeClr>
                          </a:solidFill>
                          <a:latin typeface="Cambria Math" panose="02040503050406030204" pitchFamily="18" charset="0"/>
                        </a:rPr>
                        <m:t>(</m:t>
                      </m:r>
                      <m:r>
                        <m:rPr>
                          <m:sty m:val="p"/>
                        </m:rPr>
                        <a:rPr lang="en-IN" sz="2000" b="0" i="0" smtClean="0">
                          <a:solidFill>
                            <a:schemeClr val="tx1">
                              <a:lumMod val="85000"/>
                              <a:lumOff val="15000"/>
                            </a:schemeClr>
                          </a:solidFill>
                          <a:latin typeface="Cambria Math" panose="02040503050406030204" pitchFamily="18" charset="0"/>
                        </a:rPr>
                        <m:t>A</m:t>
                      </m:r>
                      <m:r>
                        <a:rPr lang="en-IN" sz="2000" b="0" i="0" smtClean="0">
                          <a:solidFill>
                            <a:schemeClr val="tx1">
                              <a:lumMod val="85000"/>
                              <a:lumOff val="15000"/>
                            </a:schemeClr>
                          </a:solidFill>
                          <a:latin typeface="Cambria Math" panose="02040503050406030204" pitchFamily="18" charset="0"/>
                        </a:rPr>
                        <m:t>|</m:t>
                      </m:r>
                      <m:r>
                        <m:rPr>
                          <m:sty m:val="p"/>
                        </m:rPr>
                        <a:rPr lang="en-IN" sz="2000" b="0" i="0" smtClean="0">
                          <a:solidFill>
                            <a:schemeClr val="tx1">
                              <a:lumMod val="85000"/>
                              <a:lumOff val="15000"/>
                            </a:schemeClr>
                          </a:solidFill>
                          <a:latin typeface="Cambria Math" panose="02040503050406030204" pitchFamily="18" charset="0"/>
                        </a:rPr>
                        <m:t>B</m:t>
                      </m:r>
                      <m:r>
                        <a:rPr lang="en-IN" sz="2000" b="0" i="0" smtClean="0">
                          <a:solidFill>
                            <a:schemeClr val="tx1">
                              <a:lumMod val="85000"/>
                              <a:lumOff val="15000"/>
                            </a:schemeClr>
                          </a:solidFill>
                          <a:latin typeface="Cambria Math" panose="02040503050406030204" pitchFamily="18" charset="0"/>
                        </a:rPr>
                        <m:t>)=</m:t>
                      </m:r>
                      <m:f>
                        <m:fPr>
                          <m:ctrlPr>
                            <a:rPr lang="en-US" sz="2000" i="1" smtClean="0">
                              <a:solidFill>
                                <a:schemeClr val="tx1">
                                  <a:lumMod val="85000"/>
                                  <a:lumOff val="15000"/>
                                </a:schemeClr>
                              </a:solidFill>
                              <a:latin typeface="Cambria Math" panose="02040503050406030204" pitchFamily="18" charset="0"/>
                            </a:rPr>
                          </m:ctrlPr>
                        </m:fPr>
                        <m:num>
                          <m:r>
                            <m:rPr>
                              <m:sty m:val="p"/>
                            </m:rPr>
                            <a:rPr lang="en-IN" sz="2000" b="0" i="0" smtClean="0">
                              <a:solidFill>
                                <a:schemeClr val="tx1">
                                  <a:lumMod val="85000"/>
                                  <a:lumOff val="15000"/>
                                </a:schemeClr>
                              </a:solidFill>
                              <a:latin typeface="Cambria Math" panose="02040503050406030204" pitchFamily="18" charset="0"/>
                            </a:rPr>
                            <m:t>P</m:t>
                          </m:r>
                          <m:d>
                            <m:dPr>
                              <m:ctrlPr>
                                <a:rPr lang="en-IN" sz="2000" b="0" i="1" smtClean="0">
                                  <a:solidFill>
                                    <a:schemeClr val="tx1">
                                      <a:lumMod val="85000"/>
                                      <a:lumOff val="15000"/>
                                    </a:schemeClr>
                                  </a:solidFill>
                                  <a:latin typeface="Cambria Math" panose="02040503050406030204" pitchFamily="18" charset="0"/>
                                </a:rPr>
                              </m:ctrlPr>
                            </m:dPr>
                            <m:e>
                              <m:r>
                                <m:rPr>
                                  <m:sty m:val="p"/>
                                </m:rPr>
                                <a:rPr lang="en-IN" sz="2000" b="0" i="0" smtClean="0">
                                  <a:solidFill>
                                    <a:schemeClr val="tx1">
                                      <a:lumMod val="85000"/>
                                      <a:lumOff val="15000"/>
                                    </a:schemeClr>
                                  </a:solidFill>
                                  <a:latin typeface="Cambria Math" panose="02040503050406030204" pitchFamily="18" charset="0"/>
                                </a:rPr>
                                <m:t>B</m:t>
                              </m:r>
                            </m:e>
                            <m:e>
                              <m:r>
                                <m:rPr>
                                  <m:sty m:val="p"/>
                                </m:rPr>
                                <a:rPr lang="en-IN" sz="2000" b="0" i="0" smtClean="0">
                                  <a:solidFill>
                                    <a:schemeClr val="tx1">
                                      <a:lumMod val="85000"/>
                                      <a:lumOff val="15000"/>
                                    </a:schemeClr>
                                  </a:solidFill>
                                  <a:latin typeface="Cambria Math" panose="02040503050406030204" pitchFamily="18" charset="0"/>
                                </a:rPr>
                                <m:t>A</m:t>
                              </m:r>
                            </m:e>
                          </m:d>
                          <m:r>
                            <a:rPr lang="en-IN" sz="2000" b="0" i="0" smtClean="0">
                              <a:solidFill>
                                <a:schemeClr val="tx1">
                                  <a:lumMod val="85000"/>
                                  <a:lumOff val="15000"/>
                                </a:schemeClr>
                              </a:solidFill>
                              <a:latin typeface="Cambria Math" panose="02040503050406030204" pitchFamily="18" charset="0"/>
                            </a:rPr>
                            <m:t>.</m:t>
                          </m:r>
                          <m:r>
                            <m:rPr>
                              <m:sty m:val="p"/>
                            </m:rPr>
                            <a:rPr lang="en-IN" sz="2000" b="0" i="0" smtClean="0">
                              <a:solidFill>
                                <a:schemeClr val="tx1">
                                  <a:lumMod val="85000"/>
                                  <a:lumOff val="15000"/>
                                </a:schemeClr>
                              </a:solidFill>
                              <a:latin typeface="Cambria Math" panose="02040503050406030204" pitchFamily="18" charset="0"/>
                            </a:rPr>
                            <m:t>P</m:t>
                          </m:r>
                          <m:r>
                            <a:rPr lang="en-IN" sz="2000" b="0" i="0" smtClean="0">
                              <a:solidFill>
                                <a:schemeClr val="tx1">
                                  <a:lumMod val="85000"/>
                                  <a:lumOff val="15000"/>
                                </a:schemeClr>
                              </a:solidFill>
                              <a:latin typeface="Cambria Math" panose="02040503050406030204" pitchFamily="18" charset="0"/>
                            </a:rPr>
                            <m:t>(</m:t>
                          </m:r>
                          <m:r>
                            <m:rPr>
                              <m:sty m:val="p"/>
                            </m:rPr>
                            <a:rPr lang="en-IN" sz="2000" b="0" i="0" smtClean="0">
                              <a:solidFill>
                                <a:schemeClr val="tx1">
                                  <a:lumMod val="85000"/>
                                  <a:lumOff val="15000"/>
                                </a:schemeClr>
                              </a:solidFill>
                              <a:latin typeface="Cambria Math" panose="02040503050406030204" pitchFamily="18" charset="0"/>
                            </a:rPr>
                            <m:t>A</m:t>
                          </m:r>
                          <m:r>
                            <a:rPr lang="en-IN" sz="2000" b="0" i="0" smtClean="0">
                              <a:solidFill>
                                <a:schemeClr val="tx1">
                                  <a:lumMod val="85000"/>
                                  <a:lumOff val="15000"/>
                                </a:schemeClr>
                              </a:solidFill>
                              <a:latin typeface="Cambria Math" panose="02040503050406030204" pitchFamily="18" charset="0"/>
                            </a:rPr>
                            <m:t>)</m:t>
                          </m:r>
                        </m:num>
                        <m:den>
                          <m:r>
                            <m:rPr>
                              <m:sty m:val="p"/>
                            </m:rPr>
                            <a:rPr lang="en-IN" sz="2000" b="0" i="0" smtClean="0">
                              <a:solidFill>
                                <a:schemeClr val="tx1">
                                  <a:lumMod val="85000"/>
                                  <a:lumOff val="15000"/>
                                </a:schemeClr>
                              </a:solidFill>
                              <a:latin typeface="Cambria Math" panose="02040503050406030204" pitchFamily="18" charset="0"/>
                            </a:rPr>
                            <m:t>P</m:t>
                          </m:r>
                          <m:r>
                            <a:rPr lang="en-IN" sz="2000" b="0" i="0" smtClean="0">
                              <a:solidFill>
                                <a:schemeClr val="tx1">
                                  <a:lumMod val="85000"/>
                                  <a:lumOff val="15000"/>
                                </a:schemeClr>
                              </a:solidFill>
                              <a:latin typeface="Cambria Math" panose="02040503050406030204" pitchFamily="18" charset="0"/>
                            </a:rPr>
                            <m:t>(</m:t>
                          </m:r>
                          <m:r>
                            <m:rPr>
                              <m:sty m:val="p"/>
                            </m:rPr>
                            <a:rPr lang="en-IN" sz="2000" b="0" i="0" smtClean="0">
                              <a:solidFill>
                                <a:schemeClr val="tx1">
                                  <a:lumMod val="85000"/>
                                  <a:lumOff val="15000"/>
                                </a:schemeClr>
                              </a:solidFill>
                              <a:latin typeface="Cambria Math" panose="02040503050406030204" pitchFamily="18" charset="0"/>
                            </a:rPr>
                            <m:t>B</m:t>
                          </m:r>
                          <m:r>
                            <a:rPr lang="en-IN" sz="2000" b="0" i="0" smtClean="0">
                              <a:solidFill>
                                <a:schemeClr val="tx1">
                                  <a:lumMod val="85000"/>
                                  <a:lumOff val="15000"/>
                                </a:schemeClr>
                              </a:solidFill>
                              <a:latin typeface="Cambria Math" panose="02040503050406030204" pitchFamily="18" charset="0"/>
                            </a:rPr>
                            <m:t>)</m:t>
                          </m:r>
                        </m:den>
                      </m:f>
                    </m:oMath>
                  </m:oMathPara>
                </a14:m>
                <a:endParaRPr lang="en-IN" sz="2000" dirty="0">
                  <a:solidFill>
                    <a:schemeClr val="tx1">
                      <a:lumMod val="85000"/>
                      <a:lumOff val="15000"/>
                    </a:schemeClr>
                  </a:solidFill>
                  <a:latin typeface="+mj-lt"/>
                </a:endParaRPr>
              </a:p>
            </p:txBody>
          </p:sp>
        </mc:Choice>
        <mc:Fallback xmlns="">
          <p:sp>
            <p:nvSpPr>
              <p:cNvPr id="2" name="TextBox 1">
                <a:extLst>
                  <a:ext uri="{FF2B5EF4-FFF2-40B4-BE49-F238E27FC236}">
                    <a16:creationId xmlns:a16="http://schemas.microsoft.com/office/drawing/2014/main" id="{02B59C45-0C48-4CB4-853C-587552128AA4}"/>
                  </a:ext>
                </a:extLst>
              </p:cNvPr>
              <p:cNvSpPr txBox="1">
                <a:spLocks noRot="1" noChangeAspect="1" noMove="1" noResize="1" noEditPoints="1" noAdjustHandles="1" noChangeArrowheads="1" noChangeShapeType="1" noTextEdit="1"/>
              </p:cNvSpPr>
              <p:nvPr/>
            </p:nvSpPr>
            <p:spPr>
              <a:xfrm>
                <a:off x="2211552" y="2485230"/>
                <a:ext cx="2889689" cy="651910"/>
              </a:xfrm>
              <a:prstGeom prst="rect">
                <a:avLst/>
              </a:prstGeom>
              <a:blipFill>
                <a:blip r:embed="rId2"/>
                <a:stretch>
                  <a:fillRect t="-1887" b="-15094"/>
                </a:stretch>
              </a:blipFill>
              <a:ln>
                <a:noFill/>
                <a:prstDash val="solid"/>
              </a:ln>
            </p:spPr>
            <p:txBody>
              <a:bodyPr/>
              <a:lstStyle/>
              <a:p>
                <a:r>
                  <a:rPr lang="en-US">
                    <a:noFill/>
                  </a:rPr>
                  <a:t> </a:t>
                </a:r>
              </a:p>
            </p:txBody>
          </p:sp>
        </mc:Fallback>
      </mc:AlternateContent>
      <p:sp>
        <p:nvSpPr>
          <p:cNvPr id="14" name="TextBox 13">
            <a:extLst>
              <a:ext uri="{FF2B5EF4-FFF2-40B4-BE49-F238E27FC236}">
                <a16:creationId xmlns:a16="http://schemas.microsoft.com/office/drawing/2014/main" id="{4D134DDA-84DA-49E8-B61E-0DDC27F5C399}"/>
              </a:ext>
            </a:extLst>
          </p:cNvPr>
          <p:cNvSpPr txBox="1"/>
          <p:nvPr/>
        </p:nvSpPr>
        <p:spPr>
          <a:xfrm>
            <a:off x="4381363" y="3332371"/>
            <a:ext cx="4607999" cy="1615827"/>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IN" sz="1400" b="1" dirty="0"/>
              <a:t>P(A|B)</a:t>
            </a:r>
            <a:r>
              <a:rPr lang="en-IN" sz="1400" dirty="0"/>
              <a:t>: Probability of occurrence of event A given event B has already occurred (</a:t>
            </a:r>
            <a:r>
              <a:rPr lang="en-IN" sz="1400" i="1" dirty="0"/>
              <a:t>posterior probability</a:t>
            </a:r>
            <a:r>
              <a:rPr lang="en-IN" sz="1400" dirty="0"/>
              <a:t>)</a:t>
            </a:r>
          </a:p>
          <a:p>
            <a:pPr marL="285750" indent="-285750">
              <a:spcAft>
                <a:spcPts val="600"/>
              </a:spcAft>
              <a:buFont typeface="Arial" panose="020B0604020202020204" pitchFamily="34" charset="0"/>
              <a:buChar char="•"/>
            </a:pPr>
            <a:r>
              <a:rPr lang="en-IN" sz="1400" b="1" dirty="0"/>
              <a:t>P(B|A)</a:t>
            </a:r>
            <a:r>
              <a:rPr lang="en-IN" sz="1400" dirty="0"/>
              <a:t> : Probability of occurrence of event B given event A has already occurred</a:t>
            </a:r>
          </a:p>
          <a:p>
            <a:pPr marL="285750" indent="-285750">
              <a:spcAft>
                <a:spcPts val="600"/>
              </a:spcAft>
              <a:buFont typeface="Arial" panose="020B0604020202020204" pitchFamily="34" charset="0"/>
              <a:buChar char="•"/>
            </a:pPr>
            <a:r>
              <a:rPr lang="en-IN" sz="1400" b="1" dirty="0"/>
              <a:t>P(A)</a:t>
            </a:r>
            <a:r>
              <a:rPr lang="en-IN" sz="1400" dirty="0"/>
              <a:t>: Probability of occurrence of event A</a:t>
            </a:r>
          </a:p>
          <a:p>
            <a:pPr marL="285750" indent="-285750">
              <a:spcAft>
                <a:spcPts val="600"/>
              </a:spcAft>
              <a:buFont typeface="Arial" panose="020B0604020202020204" pitchFamily="34" charset="0"/>
              <a:buChar char="•"/>
            </a:pPr>
            <a:r>
              <a:rPr lang="en-IN" sz="1400" b="1" dirty="0"/>
              <a:t>P(B)</a:t>
            </a:r>
            <a:r>
              <a:rPr lang="en-IN" sz="1400" dirty="0"/>
              <a:t>: Probability of occurrence of event B</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1CA7D5C-EA1A-400C-895A-9390B82567FE}"/>
                  </a:ext>
                </a:extLst>
              </p:cNvPr>
              <p:cNvSpPr txBox="1"/>
              <p:nvPr/>
            </p:nvSpPr>
            <p:spPr>
              <a:xfrm>
                <a:off x="851279" y="3691701"/>
                <a:ext cx="2640018" cy="4485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IN" sz="1400" b="0" i="0" smtClean="0">
                          <a:latin typeface="Cambria Math" panose="02040503050406030204" pitchFamily="18" charset="0"/>
                        </a:rPr>
                        <m:t>P</m:t>
                      </m:r>
                      <m:d>
                        <m:dPr>
                          <m:ctrlPr>
                            <a:rPr lang="en-IN" sz="1400" b="0" i="1" smtClean="0">
                              <a:latin typeface="Cambria Math" panose="02040503050406030204" pitchFamily="18" charset="0"/>
                            </a:rPr>
                          </m:ctrlPr>
                        </m:dPr>
                        <m:e>
                          <m:r>
                            <m:rPr>
                              <m:sty m:val="p"/>
                            </m:rPr>
                            <a:rPr lang="en-IN" sz="1400" b="0" i="0" smtClean="0">
                              <a:latin typeface="Cambria Math" panose="02040503050406030204" pitchFamily="18" charset="0"/>
                            </a:rPr>
                            <m:t>A</m:t>
                          </m:r>
                        </m:e>
                        <m:e>
                          <m:r>
                            <m:rPr>
                              <m:sty m:val="p"/>
                            </m:rPr>
                            <a:rPr lang="en-IN" sz="1400" b="0" i="0" smtClean="0">
                              <a:latin typeface="Cambria Math" panose="02040503050406030204" pitchFamily="18" charset="0"/>
                            </a:rPr>
                            <m:t>B</m:t>
                          </m:r>
                        </m:e>
                      </m:d>
                      <m:r>
                        <a:rPr lang="en-US" sz="1400" i="0" smtClean="0">
                          <a:latin typeface="Cambria Math" panose="02040503050406030204" pitchFamily="18" charset="0"/>
                        </a:rPr>
                        <m:t>=</m:t>
                      </m:r>
                      <m:f>
                        <m:fPr>
                          <m:ctrlPr>
                            <a:rPr lang="en-US" sz="1400" i="1" smtClean="0">
                              <a:latin typeface="Cambria Math" panose="02040503050406030204" pitchFamily="18" charset="0"/>
                            </a:rPr>
                          </m:ctrlPr>
                        </m:fPr>
                        <m:num>
                          <m:r>
                            <m:rPr>
                              <m:sty m:val="p"/>
                            </m:rPr>
                            <a:rPr lang="en-IN" sz="1400" b="0" i="0" smtClean="0">
                              <a:latin typeface="Cambria Math" panose="02040503050406030204" pitchFamily="18" charset="0"/>
                            </a:rPr>
                            <m:t>P</m:t>
                          </m:r>
                          <m:d>
                            <m:dPr>
                              <m:ctrlPr>
                                <a:rPr lang="en-IN" sz="1400" b="0" i="1" smtClean="0">
                                  <a:latin typeface="Cambria Math" panose="02040503050406030204" pitchFamily="18" charset="0"/>
                                </a:rPr>
                              </m:ctrlPr>
                            </m:dPr>
                            <m:e>
                              <m:r>
                                <m:rPr>
                                  <m:sty m:val="p"/>
                                </m:rPr>
                                <a:rPr lang="en-IN" sz="1400" b="0" i="0" smtClean="0">
                                  <a:latin typeface="Cambria Math" panose="02040503050406030204" pitchFamily="18" charset="0"/>
                                </a:rPr>
                                <m:t>A</m:t>
                              </m:r>
                              <m:r>
                                <a:rPr lang="en-IN" sz="1400" b="0" i="1" smtClean="0">
                                  <a:latin typeface="Cambria Math" panose="02040503050406030204" pitchFamily="18" charset="0"/>
                                  <a:ea typeface="Cambria Math" panose="02040503050406030204" pitchFamily="18" charset="0"/>
                                </a:rPr>
                                <m:t>∩</m:t>
                              </m:r>
                              <m:r>
                                <m:rPr>
                                  <m:sty m:val="p"/>
                                </m:rPr>
                                <a:rPr lang="en-IN" sz="1400" b="0" i="0" smtClean="0">
                                  <a:latin typeface="Cambria Math" panose="02040503050406030204" pitchFamily="18" charset="0"/>
                                </a:rPr>
                                <m:t>B</m:t>
                              </m:r>
                            </m:e>
                          </m:d>
                        </m:num>
                        <m:den>
                          <m:r>
                            <m:rPr>
                              <m:sty m:val="p"/>
                            </m:rPr>
                            <a:rPr lang="en-IN" sz="1400" b="0" i="0" smtClean="0">
                              <a:latin typeface="Cambria Math" panose="02040503050406030204" pitchFamily="18" charset="0"/>
                            </a:rPr>
                            <m:t>P</m:t>
                          </m:r>
                          <m:d>
                            <m:dPr>
                              <m:ctrlPr>
                                <a:rPr lang="en-IN" sz="1400" b="0" i="1" smtClean="0">
                                  <a:latin typeface="Cambria Math" panose="02040503050406030204" pitchFamily="18" charset="0"/>
                                </a:rPr>
                              </m:ctrlPr>
                            </m:dPr>
                            <m:e>
                              <m:r>
                                <m:rPr>
                                  <m:sty m:val="p"/>
                                </m:rPr>
                                <a:rPr lang="en-IN" sz="1400" b="0" i="0" smtClean="0">
                                  <a:latin typeface="Cambria Math" panose="02040503050406030204" pitchFamily="18" charset="0"/>
                                </a:rPr>
                                <m:t>B</m:t>
                              </m:r>
                            </m:e>
                          </m:d>
                        </m:den>
                      </m:f>
                      <m:r>
                        <a:rPr lang="en-IN" sz="1400" b="0" i="0" smtClean="0">
                          <a:latin typeface="Cambria Math" panose="02040503050406030204" pitchFamily="18" charset="0"/>
                        </a:rPr>
                        <m:t>       , </m:t>
                      </m:r>
                      <m:r>
                        <m:rPr>
                          <m:sty m:val="p"/>
                        </m:rPr>
                        <a:rPr lang="en-IN" sz="1400" b="0" i="0" smtClean="0">
                          <a:latin typeface="Cambria Math" panose="02040503050406030204" pitchFamily="18" charset="0"/>
                        </a:rPr>
                        <m:t>P</m:t>
                      </m:r>
                      <m:d>
                        <m:dPr>
                          <m:ctrlPr>
                            <a:rPr lang="en-IN" sz="1400" b="0" i="1" smtClean="0">
                              <a:latin typeface="Cambria Math" panose="02040503050406030204" pitchFamily="18" charset="0"/>
                            </a:rPr>
                          </m:ctrlPr>
                        </m:dPr>
                        <m:e>
                          <m:r>
                            <m:rPr>
                              <m:sty m:val="p"/>
                            </m:rPr>
                            <a:rPr lang="en-IN" sz="1400" b="0" i="0" smtClean="0">
                              <a:latin typeface="Cambria Math" panose="02040503050406030204" pitchFamily="18" charset="0"/>
                            </a:rPr>
                            <m:t>B</m:t>
                          </m:r>
                        </m:e>
                      </m:d>
                      <m:r>
                        <a:rPr lang="en-IN" sz="1400" b="0" i="0" smtClean="0">
                          <a:latin typeface="Cambria Math" panose="02040503050406030204" pitchFamily="18" charset="0"/>
                        </a:rPr>
                        <m:t> </m:t>
                      </m:r>
                      <m:r>
                        <a:rPr lang="en-IN" sz="1400" b="0" i="1" smtClean="0">
                          <a:latin typeface="Cambria Math" panose="02040503050406030204" pitchFamily="18" charset="0"/>
                        </a:rPr>
                        <m:t>≠</m:t>
                      </m:r>
                      <m:r>
                        <a:rPr lang="en-IN" sz="1400" b="0" i="0" smtClean="0">
                          <a:latin typeface="Cambria Math" panose="02040503050406030204" pitchFamily="18" charset="0"/>
                        </a:rPr>
                        <m:t> 0</m:t>
                      </m:r>
                    </m:oMath>
                  </m:oMathPara>
                </a14:m>
                <a:endParaRPr lang="en-IN" sz="1400" dirty="0">
                  <a:latin typeface="+mj-lt"/>
                </a:endParaRPr>
              </a:p>
            </p:txBody>
          </p:sp>
        </mc:Choice>
        <mc:Fallback xmlns="">
          <p:sp>
            <p:nvSpPr>
              <p:cNvPr id="15" name="TextBox 14">
                <a:extLst>
                  <a:ext uri="{FF2B5EF4-FFF2-40B4-BE49-F238E27FC236}">
                    <a16:creationId xmlns:a16="http://schemas.microsoft.com/office/drawing/2014/main" id="{01CA7D5C-EA1A-400C-895A-9390B82567FE}"/>
                  </a:ext>
                </a:extLst>
              </p:cNvPr>
              <p:cNvSpPr txBox="1">
                <a:spLocks noRot="1" noChangeAspect="1" noMove="1" noResize="1" noEditPoints="1" noAdjustHandles="1" noChangeArrowheads="1" noChangeShapeType="1" noTextEdit="1"/>
              </p:cNvSpPr>
              <p:nvPr/>
            </p:nvSpPr>
            <p:spPr>
              <a:xfrm>
                <a:off x="851279" y="3691701"/>
                <a:ext cx="2640018" cy="448584"/>
              </a:xfrm>
              <a:prstGeom prst="rect">
                <a:avLst/>
              </a:prstGeom>
              <a:blipFill>
                <a:blip r:embed="rId3"/>
                <a:stretch>
                  <a:fillRect l="-924" r="-924" b="-547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2357DE6-05FF-4D17-9819-2F9ADC8808B1}"/>
                  </a:ext>
                </a:extLst>
              </p:cNvPr>
              <p:cNvSpPr txBox="1"/>
              <p:nvPr/>
            </p:nvSpPr>
            <p:spPr>
              <a:xfrm>
                <a:off x="869956" y="4288045"/>
                <a:ext cx="2603149" cy="4485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IN" sz="1400" b="0" i="0" smtClean="0">
                          <a:latin typeface="Cambria Math" panose="02040503050406030204" pitchFamily="18" charset="0"/>
                        </a:rPr>
                        <m:t>P</m:t>
                      </m:r>
                      <m:d>
                        <m:dPr>
                          <m:ctrlPr>
                            <a:rPr lang="en-IN" sz="1400" b="0" i="1" smtClean="0">
                              <a:latin typeface="Cambria Math" panose="02040503050406030204" pitchFamily="18" charset="0"/>
                            </a:rPr>
                          </m:ctrlPr>
                        </m:dPr>
                        <m:e>
                          <m:r>
                            <m:rPr>
                              <m:sty m:val="p"/>
                            </m:rPr>
                            <a:rPr lang="en-IN" sz="1400" b="0" i="0" smtClean="0">
                              <a:latin typeface="Cambria Math" panose="02040503050406030204" pitchFamily="18" charset="0"/>
                            </a:rPr>
                            <m:t>B</m:t>
                          </m:r>
                        </m:e>
                        <m:e>
                          <m:r>
                            <m:rPr>
                              <m:sty m:val="p"/>
                            </m:rPr>
                            <a:rPr lang="en-IN" sz="1400" b="0" i="0" smtClean="0">
                              <a:latin typeface="Cambria Math" panose="02040503050406030204" pitchFamily="18" charset="0"/>
                            </a:rPr>
                            <m:t>A</m:t>
                          </m:r>
                        </m:e>
                      </m:d>
                      <m:r>
                        <a:rPr lang="en-US" sz="1400" i="0" smtClean="0">
                          <a:latin typeface="Cambria Math" panose="02040503050406030204" pitchFamily="18" charset="0"/>
                        </a:rPr>
                        <m:t>=</m:t>
                      </m:r>
                      <m:f>
                        <m:fPr>
                          <m:ctrlPr>
                            <a:rPr lang="en-US" sz="1400" i="1" smtClean="0">
                              <a:latin typeface="Cambria Math" panose="02040503050406030204" pitchFamily="18" charset="0"/>
                            </a:rPr>
                          </m:ctrlPr>
                        </m:fPr>
                        <m:num>
                          <m:r>
                            <m:rPr>
                              <m:sty m:val="p"/>
                            </m:rPr>
                            <a:rPr lang="en-IN" sz="1400" b="0" i="0" smtClean="0">
                              <a:latin typeface="Cambria Math" panose="02040503050406030204" pitchFamily="18" charset="0"/>
                            </a:rPr>
                            <m:t>P</m:t>
                          </m:r>
                          <m:d>
                            <m:dPr>
                              <m:ctrlPr>
                                <a:rPr lang="en-IN" sz="1400" b="0" i="1" smtClean="0">
                                  <a:latin typeface="Cambria Math" panose="02040503050406030204" pitchFamily="18" charset="0"/>
                                </a:rPr>
                              </m:ctrlPr>
                            </m:dPr>
                            <m:e>
                              <m:r>
                                <m:rPr>
                                  <m:sty m:val="p"/>
                                </m:rPr>
                                <a:rPr lang="en-IN" sz="1400" b="0" i="0" smtClean="0">
                                  <a:latin typeface="Cambria Math" panose="02040503050406030204" pitchFamily="18" charset="0"/>
                                </a:rPr>
                                <m:t>B</m:t>
                              </m:r>
                              <m:r>
                                <a:rPr lang="en-IN" sz="1400" b="0" i="1" smtClean="0">
                                  <a:latin typeface="Cambria Math" panose="02040503050406030204" pitchFamily="18" charset="0"/>
                                  <a:ea typeface="Cambria Math" panose="02040503050406030204" pitchFamily="18" charset="0"/>
                                </a:rPr>
                                <m:t>∩</m:t>
                              </m:r>
                              <m:r>
                                <m:rPr>
                                  <m:sty m:val="p"/>
                                </m:rPr>
                                <a:rPr lang="en-IN" sz="1400" b="0" i="0" smtClean="0">
                                  <a:latin typeface="Cambria Math" panose="02040503050406030204" pitchFamily="18" charset="0"/>
                                </a:rPr>
                                <m:t>A</m:t>
                              </m:r>
                            </m:e>
                          </m:d>
                        </m:num>
                        <m:den>
                          <m:r>
                            <m:rPr>
                              <m:sty m:val="p"/>
                            </m:rPr>
                            <a:rPr lang="en-IN" sz="1400" b="0" i="0" smtClean="0">
                              <a:latin typeface="Cambria Math" panose="02040503050406030204" pitchFamily="18" charset="0"/>
                            </a:rPr>
                            <m:t>P</m:t>
                          </m:r>
                          <m:d>
                            <m:dPr>
                              <m:ctrlPr>
                                <a:rPr lang="en-IN" sz="1400" b="0" i="1" smtClean="0">
                                  <a:latin typeface="Cambria Math" panose="02040503050406030204" pitchFamily="18" charset="0"/>
                                </a:rPr>
                              </m:ctrlPr>
                            </m:dPr>
                            <m:e>
                              <m:r>
                                <m:rPr>
                                  <m:sty m:val="p"/>
                                </m:rPr>
                                <a:rPr lang="en-IN" sz="1400" b="0" i="0" smtClean="0">
                                  <a:latin typeface="Cambria Math" panose="02040503050406030204" pitchFamily="18" charset="0"/>
                                </a:rPr>
                                <m:t>A</m:t>
                              </m:r>
                            </m:e>
                          </m:d>
                        </m:den>
                      </m:f>
                      <m:r>
                        <a:rPr lang="en-IN" sz="1400" b="0" i="0" smtClean="0">
                          <a:latin typeface="Cambria Math" panose="02040503050406030204" pitchFamily="18" charset="0"/>
                        </a:rPr>
                        <m:t>      , </m:t>
                      </m:r>
                      <m:r>
                        <m:rPr>
                          <m:sty m:val="p"/>
                        </m:rPr>
                        <a:rPr lang="en-IN" sz="1400" b="0" i="0" smtClean="0">
                          <a:latin typeface="Cambria Math" panose="02040503050406030204" pitchFamily="18" charset="0"/>
                        </a:rPr>
                        <m:t>P</m:t>
                      </m:r>
                      <m:d>
                        <m:dPr>
                          <m:ctrlPr>
                            <a:rPr lang="en-IN" sz="1400" b="0" i="1" smtClean="0">
                              <a:latin typeface="Cambria Math" panose="02040503050406030204" pitchFamily="18" charset="0"/>
                            </a:rPr>
                          </m:ctrlPr>
                        </m:dPr>
                        <m:e>
                          <m:r>
                            <m:rPr>
                              <m:sty m:val="p"/>
                            </m:rPr>
                            <a:rPr lang="en-IN" sz="1400" b="0" i="0" smtClean="0">
                              <a:latin typeface="Cambria Math" panose="02040503050406030204" pitchFamily="18" charset="0"/>
                            </a:rPr>
                            <m:t>A</m:t>
                          </m:r>
                        </m:e>
                      </m:d>
                      <m:r>
                        <a:rPr lang="en-IN" sz="1400" b="0" i="0" smtClean="0">
                          <a:latin typeface="Cambria Math" panose="02040503050406030204" pitchFamily="18" charset="0"/>
                        </a:rPr>
                        <m:t> </m:t>
                      </m:r>
                      <m:r>
                        <a:rPr lang="en-IN" sz="1400" b="0" i="1" smtClean="0">
                          <a:latin typeface="Cambria Math" panose="02040503050406030204" pitchFamily="18" charset="0"/>
                        </a:rPr>
                        <m:t>≠</m:t>
                      </m:r>
                      <m:r>
                        <a:rPr lang="en-IN" sz="1400" b="0" i="0" smtClean="0">
                          <a:latin typeface="Cambria Math" panose="02040503050406030204" pitchFamily="18" charset="0"/>
                        </a:rPr>
                        <m:t> 0</m:t>
                      </m:r>
                    </m:oMath>
                  </m:oMathPara>
                </a14:m>
                <a:endParaRPr lang="en-IN" sz="1400" dirty="0">
                  <a:latin typeface="+mj-lt"/>
                </a:endParaRPr>
              </a:p>
            </p:txBody>
          </p:sp>
        </mc:Choice>
        <mc:Fallback xmlns="">
          <p:sp>
            <p:nvSpPr>
              <p:cNvPr id="16" name="TextBox 15">
                <a:extLst>
                  <a:ext uri="{FF2B5EF4-FFF2-40B4-BE49-F238E27FC236}">
                    <a16:creationId xmlns:a16="http://schemas.microsoft.com/office/drawing/2014/main" id="{42357DE6-05FF-4D17-9819-2F9ADC8808B1}"/>
                  </a:ext>
                </a:extLst>
              </p:cNvPr>
              <p:cNvSpPr txBox="1">
                <a:spLocks noRot="1" noChangeAspect="1" noMove="1" noResize="1" noEditPoints="1" noAdjustHandles="1" noChangeArrowheads="1" noChangeShapeType="1" noTextEdit="1"/>
              </p:cNvSpPr>
              <p:nvPr/>
            </p:nvSpPr>
            <p:spPr>
              <a:xfrm>
                <a:off x="869956" y="4288045"/>
                <a:ext cx="2603149" cy="448584"/>
              </a:xfrm>
              <a:prstGeom prst="rect">
                <a:avLst/>
              </a:prstGeom>
              <a:blipFill>
                <a:blip r:embed="rId4"/>
                <a:stretch>
                  <a:fillRect l="-937" r="-937" b="-4054"/>
                </a:stretch>
              </a:blipFill>
            </p:spPr>
            <p:txBody>
              <a:bodyPr/>
              <a:lstStyle/>
              <a:p>
                <a:r>
                  <a:rPr lang="en-IN">
                    <a:noFill/>
                  </a:rPr>
                  <a:t> </a:t>
                </a:r>
              </a:p>
            </p:txBody>
          </p:sp>
        </mc:Fallback>
      </mc:AlternateContent>
      <p:sp>
        <p:nvSpPr>
          <p:cNvPr id="18" name="TextBox 17">
            <a:extLst>
              <a:ext uri="{FF2B5EF4-FFF2-40B4-BE49-F238E27FC236}">
                <a16:creationId xmlns:a16="http://schemas.microsoft.com/office/drawing/2014/main" id="{488E6C7F-A2D9-4E9F-B8AB-6E597CCAAA49}"/>
              </a:ext>
            </a:extLst>
          </p:cNvPr>
          <p:cNvSpPr txBox="1"/>
          <p:nvPr/>
        </p:nvSpPr>
        <p:spPr>
          <a:xfrm>
            <a:off x="534479" y="3235969"/>
            <a:ext cx="1064517" cy="338554"/>
          </a:xfrm>
          <a:prstGeom prst="rect">
            <a:avLst/>
          </a:prstGeom>
          <a:noFill/>
        </p:spPr>
        <p:txBody>
          <a:bodyPr wrap="square">
            <a:spAutoFit/>
          </a:bodyPr>
          <a:lstStyle/>
          <a:p>
            <a:r>
              <a:rPr lang="en-IN" sz="1400" dirty="0"/>
              <a:t>Where</a:t>
            </a:r>
            <a:r>
              <a:rPr lang="en-IN" sz="1600" dirty="0"/>
              <a:t>,</a:t>
            </a:r>
          </a:p>
        </p:txBody>
      </p:sp>
      <p:pic>
        <p:nvPicPr>
          <p:cNvPr id="1026" name="Picture 2">
            <a:extLst>
              <a:ext uri="{FF2B5EF4-FFF2-40B4-BE49-F238E27FC236}">
                <a16:creationId xmlns:a16="http://schemas.microsoft.com/office/drawing/2014/main" id="{FD48EB74-1B51-478A-BC90-01804ED8C9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2200" y="1160765"/>
            <a:ext cx="1866473" cy="104989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E6F3D1D8-21BA-4172-AA30-06A6740FDD08}"/>
              </a:ext>
            </a:extLst>
          </p:cNvPr>
          <p:cNvSpPr txBox="1"/>
          <p:nvPr/>
        </p:nvSpPr>
        <p:spPr>
          <a:xfrm>
            <a:off x="6472200" y="2292870"/>
            <a:ext cx="1866473" cy="384721"/>
          </a:xfrm>
          <a:prstGeom prst="rect">
            <a:avLst/>
          </a:prstGeom>
          <a:noFill/>
        </p:spPr>
        <p:txBody>
          <a:bodyPr wrap="square">
            <a:spAutoFit/>
          </a:bodyPr>
          <a:lstStyle/>
          <a:p>
            <a:pPr algn="ctr"/>
            <a:r>
              <a:rPr lang="en-US" sz="1200" b="1" dirty="0">
                <a:solidFill>
                  <a:schemeClr val="tx1"/>
                </a:solidFill>
              </a:rPr>
              <a:t>Thomas Bayes</a:t>
            </a:r>
          </a:p>
          <a:p>
            <a:pPr algn="ctr"/>
            <a:r>
              <a:rPr lang="en-US" sz="700" dirty="0"/>
              <a:t>(Source: BBC.com)</a:t>
            </a:r>
            <a:endParaRPr lang="en-IN" sz="900" dirty="0"/>
          </a:p>
        </p:txBody>
      </p:sp>
    </p:spTree>
    <p:extLst>
      <p:ext uri="{BB962C8B-B14F-4D97-AF65-F5344CB8AC3E}">
        <p14:creationId xmlns:p14="http://schemas.microsoft.com/office/powerpoint/2010/main" val="4004352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D9A0860A-F5B6-2D48-A782-6D4B8C1D5037}"/>
              </a:ext>
            </a:extLst>
          </p:cNvPr>
          <p:cNvSpPr/>
          <p:nvPr/>
        </p:nvSpPr>
        <p:spPr>
          <a:xfrm>
            <a:off x="417990" y="1602283"/>
            <a:ext cx="2830410" cy="1549991"/>
          </a:xfrm>
          <a:prstGeom prst="roundRect">
            <a:avLst/>
          </a:prstGeom>
          <a:noFill/>
          <a:ln w="19050">
            <a:solidFill>
              <a:schemeClr val="bg1">
                <a:lumMod val="6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4">
            <a:extLst>
              <a:ext uri="{FF2B5EF4-FFF2-40B4-BE49-F238E27FC236}">
                <a16:creationId xmlns:a16="http://schemas.microsoft.com/office/drawing/2014/main" id="{645F8A3E-1039-4FDE-BB62-2B23DCDCC991}"/>
              </a:ext>
            </a:extLst>
          </p:cNvPr>
          <p:cNvSpPr txBox="1">
            <a:spLocks noChangeArrowheads="1"/>
          </p:cNvSpPr>
          <p:nvPr/>
        </p:nvSpPr>
        <p:spPr>
          <a:xfrm>
            <a:off x="417990" y="641845"/>
            <a:ext cx="6267373" cy="96043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Introduction to Bayes Theorem</a:t>
            </a:r>
          </a:p>
          <a:p>
            <a:pPr algn="l"/>
            <a:endParaRPr lang="en-US" sz="2000"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637F863-6BC4-4CD5-A1A4-634EAA569A05}"/>
                  </a:ext>
                </a:extLst>
              </p:cNvPr>
              <p:cNvSpPr txBox="1"/>
              <p:nvPr/>
            </p:nvSpPr>
            <p:spPr>
              <a:xfrm>
                <a:off x="358711" y="2042682"/>
                <a:ext cx="2889689" cy="651910"/>
              </a:xfrm>
              <a:prstGeom prst="rect">
                <a:avLst/>
              </a:prstGeom>
              <a:noFill/>
              <a:ln>
                <a:noFill/>
                <a:prstDash val="dash"/>
              </a:ln>
            </p:spPr>
            <p:txBody>
              <a:bodyPr wrap="square" lIns="0" tIns="0" rIns="0" bIns="0" rtlCol="0" anchor="ctr">
                <a:spAutoFit/>
              </a:bodyPr>
              <a:lstStyle/>
              <a:p>
                <a:pPr/>
                <a14:m>
                  <m:oMathPara xmlns:m="http://schemas.openxmlformats.org/officeDocument/2006/math">
                    <m:oMathParaPr>
                      <m:jc m:val="centerGroup"/>
                    </m:oMathParaPr>
                    <m:oMath xmlns:m="http://schemas.openxmlformats.org/officeDocument/2006/math">
                      <m:r>
                        <m:rPr>
                          <m:sty m:val="p"/>
                        </m:rPr>
                        <a:rPr lang="en-IN" sz="2000" b="0" i="0" smtClean="0">
                          <a:latin typeface="Cambria Math" panose="02040503050406030204" pitchFamily="18" charset="0"/>
                        </a:rPr>
                        <m:t>P</m:t>
                      </m:r>
                      <m:r>
                        <a:rPr lang="en-IN" sz="2000" b="0" i="0" smtClean="0">
                          <a:latin typeface="Cambria Math" panose="02040503050406030204" pitchFamily="18" charset="0"/>
                        </a:rPr>
                        <m:t>(</m:t>
                      </m:r>
                      <m:r>
                        <m:rPr>
                          <m:sty m:val="p"/>
                        </m:rPr>
                        <a:rPr lang="en-IN" sz="2000" b="0" i="0" smtClean="0">
                          <a:latin typeface="Cambria Math" panose="02040503050406030204" pitchFamily="18" charset="0"/>
                        </a:rPr>
                        <m:t>A</m:t>
                      </m:r>
                      <m:r>
                        <a:rPr lang="en-IN" sz="2000" b="0" i="0" smtClean="0">
                          <a:latin typeface="Cambria Math" panose="02040503050406030204" pitchFamily="18" charset="0"/>
                        </a:rPr>
                        <m:t>|</m:t>
                      </m:r>
                      <m:r>
                        <m:rPr>
                          <m:sty m:val="p"/>
                        </m:rPr>
                        <a:rPr lang="en-IN" sz="2000" b="0" i="0" smtClean="0">
                          <a:latin typeface="Cambria Math" panose="02040503050406030204" pitchFamily="18" charset="0"/>
                        </a:rPr>
                        <m:t>B</m:t>
                      </m:r>
                      <m:r>
                        <a:rPr lang="en-IN" sz="2000" b="0" i="0" smtClean="0">
                          <a:latin typeface="Cambria Math" panose="02040503050406030204" pitchFamily="18" charset="0"/>
                        </a:rPr>
                        <m:t>)=</m:t>
                      </m:r>
                      <m:f>
                        <m:fPr>
                          <m:ctrlPr>
                            <a:rPr lang="en-US" sz="2000" i="1" smtClean="0">
                              <a:latin typeface="Cambria Math" panose="02040503050406030204" pitchFamily="18" charset="0"/>
                            </a:rPr>
                          </m:ctrlPr>
                        </m:fPr>
                        <m:num>
                          <m:r>
                            <m:rPr>
                              <m:sty m:val="p"/>
                            </m:rPr>
                            <a:rPr lang="en-IN" sz="2000" b="0" i="0" smtClean="0">
                              <a:latin typeface="Cambria Math" panose="02040503050406030204" pitchFamily="18" charset="0"/>
                            </a:rPr>
                            <m:t>P</m:t>
                          </m:r>
                          <m:d>
                            <m:dPr>
                              <m:ctrlPr>
                                <a:rPr lang="en-IN" sz="2000" b="0" i="1" smtClean="0">
                                  <a:latin typeface="Cambria Math" panose="02040503050406030204" pitchFamily="18" charset="0"/>
                                </a:rPr>
                              </m:ctrlPr>
                            </m:dPr>
                            <m:e>
                              <m:r>
                                <m:rPr>
                                  <m:sty m:val="p"/>
                                </m:rPr>
                                <a:rPr lang="en-IN" sz="2000" b="0" i="0" smtClean="0">
                                  <a:latin typeface="Cambria Math" panose="02040503050406030204" pitchFamily="18" charset="0"/>
                                </a:rPr>
                                <m:t>B</m:t>
                              </m:r>
                            </m:e>
                            <m:e>
                              <m:r>
                                <m:rPr>
                                  <m:sty m:val="p"/>
                                </m:rPr>
                                <a:rPr lang="en-IN" sz="2000" b="0" i="0" smtClean="0">
                                  <a:latin typeface="Cambria Math" panose="02040503050406030204" pitchFamily="18" charset="0"/>
                                </a:rPr>
                                <m:t>A</m:t>
                              </m:r>
                            </m:e>
                          </m:d>
                          <m:r>
                            <a:rPr lang="en-IN" sz="2000" b="0" i="0" smtClean="0">
                              <a:latin typeface="Cambria Math" panose="02040503050406030204" pitchFamily="18" charset="0"/>
                            </a:rPr>
                            <m:t>.</m:t>
                          </m:r>
                          <m:r>
                            <m:rPr>
                              <m:sty m:val="p"/>
                            </m:rPr>
                            <a:rPr lang="en-IN" sz="2000" b="0" i="0" smtClean="0">
                              <a:latin typeface="Cambria Math" panose="02040503050406030204" pitchFamily="18" charset="0"/>
                            </a:rPr>
                            <m:t>P</m:t>
                          </m:r>
                          <m:r>
                            <a:rPr lang="en-IN" sz="2000" b="0" i="0" smtClean="0">
                              <a:latin typeface="Cambria Math" panose="02040503050406030204" pitchFamily="18" charset="0"/>
                            </a:rPr>
                            <m:t>(</m:t>
                          </m:r>
                          <m:r>
                            <m:rPr>
                              <m:sty m:val="p"/>
                            </m:rPr>
                            <a:rPr lang="en-IN" sz="2000" b="0" i="0" smtClean="0">
                              <a:latin typeface="Cambria Math" panose="02040503050406030204" pitchFamily="18" charset="0"/>
                            </a:rPr>
                            <m:t>A</m:t>
                          </m:r>
                          <m:r>
                            <a:rPr lang="en-IN" sz="2000" b="0" i="0" smtClean="0">
                              <a:latin typeface="Cambria Math" panose="02040503050406030204" pitchFamily="18" charset="0"/>
                            </a:rPr>
                            <m:t>)</m:t>
                          </m:r>
                        </m:num>
                        <m:den>
                          <m:r>
                            <m:rPr>
                              <m:sty m:val="p"/>
                            </m:rPr>
                            <a:rPr lang="en-IN" sz="2000" b="0" i="0" smtClean="0">
                              <a:latin typeface="Cambria Math" panose="02040503050406030204" pitchFamily="18" charset="0"/>
                            </a:rPr>
                            <m:t>P</m:t>
                          </m:r>
                          <m:r>
                            <a:rPr lang="en-IN" sz="2000" b="0" i="0" smtClean="0">
                              <a:latin typeface="Cambria Math" panose="02040503050406030204" pitchFamily="18" charset="0"/>
                            </a:rPr>
                            <m:t>(</m:t>
                          </m:r>
                          <m:r>
                            <m:rPr>
                              <m:sty m:val="p"/>
                            </m:rPr>
                            <a:rPr lang="en-IN" sz="2000" b="0" i="0" smtClean="0">
                              <a:latin typeface="Cambria Math" panose="02040503050406030204" pitchFamily="18" charset="0"/>
                            </a:rPr>
                            <m:t>B</m:t>
                          </m:r>
                          <m:r>
                            <a:rPr lang="en-IN" sz="2000" b="0" i="0" smtClean="0">
                              <a:latin typeface="Cambria Math" panose="02040503050406030204" pitchFamily="18" charset="0"/>
                            </a:rPr>
                            <m:t>)</m:t>
                          </m:r>
                        </m:den>
                      </m:f>
                    </m:oMath>
                  </m:oMathPara>
                </a14:m>
                <a:endParaRPr lang="en-IN" sz="2000" dirty="0">
                  <a:latin typeface="+mj-lt"/>
                </a:endParaRPr>
              </a:p>
            </p:txBody>
          </p:sp>
        </mc:Choice>
        <mc:Fallback xmlns="">
          <p:sp>
            <p:nvSpPr>
              <p:cNvPr id="10" name="TextBox 9">
                <a:extLst>
                  <a:ext uri="{FF2B5EF4-FFF2-40B4-BE49-F238E27FC236}">
                    <a16:creationId xmlns:a16="http://schemas.microsoft.com/office/drawing/2014/main" id="{2637F863-6BC4-4CD5-A1A4-634EAA569A05}"/>
                  </a:ext>
                </a:extLst>
              </p:cNvPr>
              <p:cNvSpPr txBox="1">
                <a:spLocks noRot="1" noChangeAspect="1" noMove="1" noResize="1" noEditPoints="1" noAdjustHandles="1" noChangeArrowheads="1" noChangeShapeType="1" noTextEdit="1"/>
              </p:cNvSpPr>
              <p:nvPr/>
            </p:nvSpPr>
            <p:spPr>
              <a:xfrm>
                <a:off x="358711" y="2042682"/>
                <a:ext cx="2889689" cy="651910"/>
              </a:xfrm>
              <a:prstGeom prst="rect">
                <a:avLst/>
              </a:prstGeom>
              <a:blipFill>
                <a:blip r:embed="rId2"/>
                <a:stretch>
                  <a:fillRect/>
                </a:stretch>
              </a:blipFill>
              <a:ln>
                <a:noFill/>
                <a:prstDash val="dash"/>
              </a:ln>
            </p:spPr>
            <p:txBody>
              <a:bodyPr/>
              <a:lstStyle/>
              <a:p>
                <a:r>
                  <a:rPr lang="en-IN">
                    <a:noFill/>
                  </a:rPr>
                  <a:t> </a:t>
                </a:r>
              </a:p>
            </p:txBody>
          </p:sp>
        </mc:Fallback>
      </mc:AlternateContent>
      <p:sp>
        <p:nvSpPr>
          <p:cNvPr id="11" name="TextBox 10">
            <a:extLst>
              <a:ext uri="{FF2B5EF4-FFF2-40B4-BE49-F238E27FC236}">
                <a16:creationId xmlns:a16="http://schemas.microsoft.com/office/drawing/2014/main" id="{EBCBD977-55ED-4D6D-87B2-FB9C816E384C}"/>
              </a:ext>
            </a:extLst>
          </p:cNvPr>
          <p:cNvSpPr txBox="1"/>
          <p:nvPr/>
        </p:nvSpPr>
        <p:spPr>
          <a:xfrm>
            <a:off x="4287568" y="1594465"/>
            <a:ext cx="4132863" cy="338554"/>
          </a:xfrm>
          <a:prstGeom prst="rect">
            <a:avLst/>
          </a:prstGeom>
          <a:noFill/>
        </p:spPr>
        <p:txBody>
          <a:bodyPr wrap="square">
            <a:spAutoFit/>
          </a:bodyPr>
          <a:lstStyle/>
          <a:p>
            <a:r>
              <a:rPr lang="en-IN" sz="1600" b="1" dirty="0"/>
              <a:t>What does it mean</a:t>
            </a:r>
            <a:r>
              <a:rPr lang="en-IN" sz="1600" dirty="0"/>
              <a:t>?</a:t>
            </a:r>
            <a:endParaRPr lang="en-IN" dirty="0"/>
          </a:p>
        </p:txBody>
      </p:sp>
      <p:sp>
        <p:nvSpPr>
          <p:cNvPr id="12" name="TextBox 11">
            <a:extLst>
              <a:ext uri="{FF2B5EF4-FFF2-40B4-BE49-F238E27FC236}">
                <a16:creationId xmlns:a16="http://schemas.microsoft.com/office/drawing/2014/main" id="{FAB61144-800D-46F7-AD06-A5F786E4CA16}"/>
              </a:ext>
            </a:extLst>
          </p:cNvPr>
          <p:cNvSpPr txBox="1"/>
          <p:nvPr/>
        </p:nvSpPr>
        <p:spPr>
          <a:xfrm>
            <a:off x="4165202" y="1981557"/>
            <a:ext cx="4676398" cy="954107"/>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IN" sz="1400" dirty="0"/>
              <a:t>If, for two events, conditional probability for any one event over other is defined, the conditional probability of the second over the first can be calculated given marginal probabilities of each event</a:t>
            </a:r>
          </a:p>
        </p:txBody>
      </p:sp>
      <p:sp>
        <p:nvSpPr>
          <p:cNvPr id="13" name="TextBox 12">
            <a:extLst>
              <a:ext uri="{FF2B5EF4-FFF2-40B4-BE49-F238E27FC236}">
                <a16:creationId xmlns:a16="http://schemas.microsoft.com/office/drawing/2014/main" id="{DE9BB908-F5BA-4309-82F8-11497B72DFA8}"/>
              </a:ext>
            </a:extLst>
          </p:cNvPr>
          <p:cNvSpPr txBox="1"/>
          <p:nvPr/>
        </p:nvSpPr>
        <p:spPr>
          <a:xfrm>
            <a:off x="4287568" y="3248781"/>
            <a:ext cx="4132863" cy="338554"/>
          </a:xfrm>
          <a:prstGeom prst="rect">
            <a:avLst/>
          </a:prstGeom>
          <a:noFill/>
        </p:spPr>
        <p:txBody>
          <a:bodyPr wrap="square">
            <a:spAutoFit/>
          </a:bodyPr>
          <a:lstStyle/>
          <a:p>
            <a:r>
              <a:rPr lang="en-IN" sz="1600" b="1" dirty="0"/>
              <a:t>How is it useful?</a:t>
            </a:r>
            <a:endParaRPr lang="en-IN" b="1" dirty="0"/>
          </a:p>
        </p:txBody>
      </p:sp>
      <p:sp>
        <p:nvSpPr>
          <p:cNvPr id="17" name="TextBox 16">
            <a:extLst>
              <a:ext uri="{FF2B5EF4-FFF2-40B4-BE49-F238E27FC236}">
                <a16:creationId xmlns:a16="http://schemas.microsoft.com/office/drawing/2014/main" id="{5C46FBBE-8B26-453F-8ADA-730DB5FA7D0C}"/>
              </a:ext>
            </a:extLst>
          </p:cNvPr>
          <p:cNvSpPr txBox="1"/>
          <p:nvPr/>
        </p:nvSpPr>
        <p:spPr>
          <a:xfrm>
            <a:off x="4287568" y="3680347"/>
            <a:ext cx="4676398" cy="738664"/>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IN" sz="1400" dirty="0"/>
              <a:t>It can helpful in categorizing new elements into specific buckets based on information from existing elements in each bucket</a:t>
            </a:r>
          </a:p>
        </p:txBody>
      </p:sp>
    </p:spTree>
    <p:extLst>
      <p:ext uri="{BB962C8B-B14F-4D97-AF65-F5344CB8AC3E}">
        <p14:creationId xmlns:p14="http://schemas.microsoft.com/office/powerpoint/2010/main" val="3027132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645F8A3E-1039-4FDE-BB62-2B23DCDCC991}"/>
              </a:ext>
            </a:extLst>
          </p:cNvPr>
          <p:cNvSpPr txBox="1">
            <a:spLocks noChangeArrowheads="1"/>
          </p:cNvSpPr>
          <p:nvPr/>
        </p:nvSpPr>
        <p:spPr>
          <a:xfrm>
            <a:off x="417990" y="641845"/>
            <a:ext cx="6962010" cy="96043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Introduction to Bayes Theorem</a:t>
            </a:r>
          </a:p>
          <a:p>
            <a:pPr algn="l"/>
            <a:endParaRPr lang="en-US" sz="2000" dirty="0"/>
          </a:p>
        </p:txBody>
      </p:sp>
      <p:graphicFrame>
        <p:nvGraphicFramePr>
          <p:cNvPr id="33" name="Table 32">
            <a:extLst>
              <a:ext uri="{FF2B5EF4-FFF2-40B4-BE49-F238E27FC236}">
                <a16:creationId xmlns:a16="http://schemas.microsoft.com/office/drawing/2014/main" id="{873F2543-C423-4BD8-AD34-DE69D9F75375}"/>
              </a:ext>
            </a:extLst>
          </p:cNvPr>
          <p:cNvGraphicFramePr>
            <a:graphicFrameLocks noGrp="1"/>
          </p:cNvGraphicFramePr>
          <p:nvPr>
            <p:extLst>
              <p:ext uri="{D42A27DB-BD31-4B8C-83A1-F6EECF244321}">
                <p14:modId xmlns:p14="http://schemas.microsoft.com/office/powerpoint/2010/main" val="1779830752"/>
              </p:ext>
            </p:extLst>
          </p:nvPr>
        </p:nvGraphicFramePr>
        <p:xfrm>
          <a:off x="558554" y="1877373"/>
          <a:ext cx="1842740" cy="2893410"/>
        </p:xfrm>
        <a:graphic>
          <a:graphicData uri="http://schemas.openxmlformats.org/drawingml/2006/table">
            <a:tbl>
              <a:tblPr>
                <a:tableStyleId>{85BE263C-DBD7-4A20-BB59-AAB30ACAA65A}</a:tableStyleId>
              </a:tblPr>
              <a:tblGrid>
                <a:gridCol w="921370">
                  <a:extLst>
                    <a:ext uri="{9D8B030D-6E8A-4147-A177-3AD203B41FA5}">
                      <a16:colId xmlns:a16="http://schemas.microsoft.com/office/drawing/2014/main" val="194072641"/>
                    </a:ext>
                  </a:extLst>
                </a:gridCol>
                <a:gridCol w="921370">
                  <a:extLst>
                    <a:ext uri="{9D8B030D-6E8A-4147-A177-3AD203B41FA5}">
                      <a16:colId xmlns:a16="http://schemas.microsoft.com/office/drawing/2014/main" val="1663576177"/>
                    </a:ext>
                  </a:extLst>
                </a:gridCol>
              </a:tblGrid>
              <a:tr h="192894">
                <a:tc>
                  <a:txBody>
                    <a:bodyPr/>
                    <a:lstStyle/>
                    <a:p>
                      <a:pPr algn="l" fontAlgn="b"/>
                      <a:r>
                        <a:rPr lang="en-IN" sz="1100" b="1" u="none" strike="noStrike">
                          <a:effectLst/>
                        </a:rPr>
                        <a:t>Weather</a:t>
                      </a:r>
                      <a:endParaRPr lang="en-IN" sz="1100" b="1" i="0" u="none" strike="noStrike">
                        <a:solidFill>
                          <a:srgbClr val="000000"/>
                        </a:solidFill>
                        <a:effectLst/>
                        <a:latin typeface="Calibri" panose="020F0502020204030204" pitchFamily="34" charset="0"/>
                      </a:endParaRPr>
                    </a:p>
                  </a:txBody>
                  <a:tcPr marL="7034" marR="7034" marT="7034" marB="0" anchor="ctr"/>
                </a:tc>
                <a:tc>
                  <a:txBody>
                    <a:bodyPr/>
                    <a:lstStyle/>
                    <a:p>
                      <a:pPr algn="l" fontAlgn="b"/>
                      <a:r>
                        <a:rPr lang="en-IN" sz="1100" b="1" u="none" strike="noStrike" dirty="0">
                          <a:effectLst/>
                        </a:rPr>
                        <a:t>Play</a:t>
                      </a:r>
                      <a:endParaRPr lang="en-IN" sz="1100" b="1" i="0" u="none" strike="noStrike" dirty="0">
                        <a:solidFill>
                          <a:srgbClr val="000000"/>
                        </a:solidFill>
                        <a:effectLst/>
                        <a:latin typeface="Calibri" panose="020F0502020204030204" pitchFamily="34" charset="0"/>
                      </a:endParaRPr>
                    </a:p>
                  </a:txBody>
                  <a:tcPr marL="7034" marR="7034" marT="7034" marB="0" anchor="ctr"/>
                </a:tc>
                <a:extLst>
                  <a:ext uri="{0D108BD9-81ED-4DB2-BD59-A6C34878D82A}">
                    <a16:rowId xmlns:a16="http://schemas.microsoft.com/office/drawing/2014/main" val="658841705"/>
                  </a:ext>
                </a:extLst>
              </a:tr>
              <a:tr h="192894">
                <a:tc>
                  <a:txBody>
                    <a:bodyPr/>
                    <a:lstStyle/>
                    <a:p>
                      <a:pPr algn="l" fontAlgn="b"/>
                      <a:r>
                        <a:rPr lang="en-IN" sz="1100" u="none" strike="noStrike">
                          <a:effectLst/>
                        </a:rPr>
                        <a:t>Sunny</a:t>
                      </a:r>
                      <a:endParaRPr lang="en-IN" sz="1100" b="0" i="0" u="none" strike="noStrike">
                        <a:solidFill>
                          <a:srgbClr val="000000"/>
                        </a:solidFill>
                        <a:effectLst/>
                        <a:latin typeface="Calibri" panose="020F0502020204030204" pitchFamily="34" charset="0"/>
                      </a:endParaRPr>
                    </a:p>
                  </a:txBody>
                  <a:tcPr marL="7034" marR="7034" marT="7034" marB="0" anchor="ctr"/>
                </a:tc>
                <a:tc>
                  <a:txBody>
                    <a:bodyPr/>
                    <a:lstStyle/>
                    <a:p>
                      <a:pPr algn="l" fontAlgn="b"/>
                      <a:r>
                        <a:rPr lang="en-IN" sz="1100" u="none" strike="noStrike">
                          <a:effectLst/>
                        </a:rPr>
                        <a:t>No</a:t>
                      </a:r>
                      <a:endParaRPr lang="en-IN" sz="1100" b="0" i="0" u="none" strike="noStrike">
                        <a:solidFill>
                          <a:srgbClr val="000000"/>
                        </a:solidFill>
                        <a:effectLst/>
                        <a:latin typeface="Calibri" panose="020F0502020204030204" pitchFamily="34" charset="0"/>
                      </a:endParaRPr>
                    </a:p>
                  </a:txBody>
                  <a:tcPr marL="7034" marR="7034" marT="7034" marB="0" anchor="ctr"/>
                </a:tc>
                <a:extLst>
                  <a:ext uri="{0D108BD9-81ED-4DB2-BD59-A6C34878D82A}">
                    <a16:rowId xmlns:a16="http://schemas.microsoft.com/office/drawing/2014/main" val="3111260872"/>
                  </a:ext>
                </a:extLst>
              </a:tr>
              <a:tr h="192894">
                <a:tc>
                  <a:txBody>
                    <a:bodyPr/>
                    <a:lstStyle/>
                    <a:p>
                      <a:pPr algn="l" fontAlgn="b"/>
                      <a:r>
                        <a:rPr lang="en-IN" sz="1100" u="none" strike="noStrike">
                          <a:effectLst/>
                        </a:rPr>
                        <a:t>Overcast</a:t>
                      </a:r>
                      <a:endParaRPr lang="en-IN" sz="1100" b="0" i="0" u="none" strike="noStrike">
                        <a:solidFill>
                          <a:srgbClr val="000000"/>
                        </a:solidFill>
                        <a:effectLst/>
                        <a:latin typeface="Calibri" panose="020F0502020204030204" pitchFamily="34" charset="0"/>
                      </a:endParaRPr>
                    </a:p>
                  </a:txBody>
                  <a:tcPr marL="7034" marR="7034" marT="7034" marB="0" anchor="ctr"/>
                </a:tc>
                <a:tc>
                  <a:txBody>
                    <a:bodyPr/>
                    <a:lstStyle/>
                    <a:p>
                      <a:pPr algn="l" fontAlgn="b"/>
                      <a:r>
                        <a:rPr lang="en-IN" sz="1100" u="none" strike="noStrike">
                          <a:effectLst/>
                        </a:rPr>
                        <a:t>Yes</a:t>
                      </a:r>
                      <a:endParaRPr lang="en-IN" sz="1100" b="0" i="0" u="none" strike="noStrike">
                        <a:solidFill>
                          <a:srgbClr val="000000"/>
                        </a:solidFill>
                        <a:effectLst/>
                        <a:latin typeface="Calibri" panose="020F0502020204030204" pitchFamily="34" charset="0"/>
                      </a:endParaRPr>
                    </a:p>
                  </a:txBody>
                  <a:tcPr marL="7034" marR="7034" marT="7034" marB="0" anchor="ctr"/>
                </a:tc>
                <a:extLst>
                  <a:ext uri="{0D108BD9-81ED-4DB2-BD59-A6C34878D82A}">
                    <a16:rowId xmlns:a16="http://schemas.microsoft.com/office/drawing/2014/main" val="2625919279"/>
                  </a:ext>
                </a:extLst>
              </a:tr>
              <a:tr h="192894">
                <a:tc>
                  <a:txBody>
                    <a:bodyPr/>
                    <a:lstStyle/>
                    <a:p>
                      <a:pPr algn="l" fontAlgn="b"/>
                      <a:r>
                        <a:rPr lang="en-IN" sz="1100" u="none" strike="noStrike">
                          <a:effectLst/>
                        </a:rPr>
                        <a:t>Rainy</a:t>
                      </a:r>
                      <a:endParaRPr lang="en-IN" sz="1100" b="0" i="0" u="none" strike="noStrike">
                        <a:solidFill>
                          <a:srgbClr val="000000"/>
                        </a:solidFill>
                        <a:effectLst/>
                        <a:latin typeface="Calibri" panose="020F0502020204030204" pitchFamily="34" charset="0"/>
                      </a:endParaRPr>
                    </a:p>
                  </a:txBody>
                  <a:tcPr marL="7034" marR="7034" marT="7034" marB="0" anchor="ctr"/>
                </a:tc>
                <a:tc>
                  <a:txBody>
                    <a:bodyPr/>
                    <a:lstStyle/>
                    <a:p>
                      <a:pPr algn="l" fontAlgn="b"/>
                      <a:r>
                        <a:rPr lang="en-IN" sz="1100" u="none" strike="noStrike">
                          <a:effectLst/>
                        </a:rPr>
                        <a:t>Yes</a:t>
                      </a:r>
                      <a:endParaRPr lang="en-IN" sz="1100" b="0" i="0" u="none" strike="noStrike">
                        <a:solidFill>
                          <a:srgbClr val="000000"/>
                        </a:solidFill>
                        <a:effectLst/>
                        <a:latin typeface="Calibri" panose="020F0502020204030204" pitchFamily="34" charset="0"/>
                      </a:endParaRPr>
                    </a:p>
                  </a:txBody>
                  <a:tcPr marL="7034" marR="7034" marT="7034" marB="0" anchor="ctr"/>
                </a:tc>
                <a:extLst>
                  <a:ext uri="{0D108BD9-81ED-4DB2-BD59-A6C34878D82A}">
                    <a16:rowId xmlns:a16="http://schemas.microsoft.com/office/drawing/2014/main" val="2313575239"/>
                  </a:ext>
                </a:extLst>
              </a:tr>
              <a:tr h="192894">
                <a:tc>
                  <a:txBody>
                    <a:bodyPr/>
                    <a:lstStyle/>
                    <a:p>
                      <a:pPr algn="l" fontAlgn="b"/>
                      <a:r>
                        <a:rPr lang="en-IN" sz="1100" u="none" strike="noStrike">
                          <a:effectLst/>
                        </a:rPr>
                        <a:t>Sunny</a:t>
                      </a:r>
                      <a:endParaRPr lang="en-IN" sz="1100" b="0" i="0" u="none" strike="noStrike">
                        <a:solidFill>
                          <a:srgbClr val="000000"/>
                        </a:solidFill>
                        <a:effectLst/>
                        <a:latin typeface="Calibri" panose="020F0502020204030204" pitchFamily="34" charset="0"/>
                      </a:endParaRPr>
                    </a:p>
                  </a:txBody>
                  <a:tcPr marL="7034" marR="7034" marT="7034" marB="0" anchor="ctr"/>
                </a:tc>
                <a:tc>
                  <a:txBody>
                    <a:bodyPr/>
                    <a:lstStyle/>
                    <a:p>
                      <a:pPr algn="l" fontAlgn="b"/>
                      <a:r>
                        <a:rPr lang="en-IN" sz="1100" u="none" strike="noStrike">
                          <a:effectLst/>
                        </a:rPr>
                        <a:t>Yes</a:t>
                      </a:r>
                      <a:endParaRPr lang="en-IN" sz="1100" b="0" i="0" u="none" strike="noStrike">
                        <a:solidFill>
                          <a:srgbClr val="000000"/>
                        </a:solidFill>
                        <a:effectLst/>
                        <a:latin typeface="Calibri" panose="020F0502020204030204" pitchFamily="34" charset="0"/>
                      </a:endParaRPr>
                    </a:p>
                  </a:txBody>
                  <a:tcPr marL="7034" marR="7034" marT="7034" marB="0" anchor="ctr"/>
                </a:tc>
                <a:extLst>
                  <a:ext uri="{0D108BD9-81ED-4DB2-BD59-A6C34878D82A}">
                    <a16:rowId xmlns:a16="http://schemas.microsoft.com/office/drawing/2014/main" val="2060807378"/>
                  </a:ext>
                </a:extLst>
              </a:tr>
              <a:tr h="192894">
                <a:tc>
                  <a:txBody>
                    <a:bodyPr/>
                    <a:lstStyle/>
                    <a:p>
                      <a:pPr algn="l" fontAlgn="b"/>
                      <a:r>
                        <a:rPr lang="en-IN" sz="1100" u="none" strike="noStrike">
                          <a:effectLst/>
                        </a:rPr>
                        <a:t>Sunny</a:t>
                      </a:r>
                      <a:endParaRPr lang="en-IN" sz="1100" b="0" i="0" u="none" strike="noStrike">
                        <a:solidFill>
                          <a:srgbClr val="000000"/>
                        </a:solidFill>
                        <a:effectLst/>
                        <a:latin typeface="Calibri" panose="020F0502020204030204" pitchFamily="34" charset="0"/>
                      </a:endParaRPr>
                    </a:p>
                  </a:txBody>
                  <a:tcPr marL="7034" marR="7034" marT="7034" marB="0" anchor="ctr"/>
                </a:tc>
                <a:tc>
                  <a:txBody>
                    <a:bodyPr/>
                    <a:lstStyle/>
                    <a:p>
                      <a:pPr algn="l" fontAlgn="b"/>
                      <a:r>
                        <a:rPr lang="en-IN" sz="1100" u="none" strike="noStrike">
                          <a:effectLst/>
                        </a:rPr>
                        <a:t>Yes</a:t>
                      </a:r>
                      <a:endParaRPr lang="en-IN" sz="1100" b="0" i="0" u="none" strike="noStrike">
                        <a:solidFill>
                          <a:srgbClr val="000000"/>
                        </a:solidFill>
                        <a:effectLst/>
                        <a:latin typeface="Calibri" panose="020F0502020204030204" pitchFamily="34" charset="0"/>
                      </a:endParaRPr>
                    </a:p>
                  </a:txBody>
                  <a:tcPr marL="7034" marR="7034" marT="7034" marB="0" anchor="ctr"/>
                </a:tc>
                <a:extLst>
                  <a:ext uri="{0D108BD9-81ED-4DB2-BD59-A6C34878D82A}">
                    <a16:rowId xmlns:a16="http://schemas.microsoft.com/office/drawing/2014/main" val="1352135026"/>
                  </a:ext>
                </a:extLst>
              </a:tr>
              <a:tr h="192894">
                <a:tc>
                  <a:txBody>
                    <a:bodyPr/>
                    <a:lstStyle/>
                    <a:p>
                      <a:pPr algn="l" fontAlgn="b"/>
                      <a:r>
                        <a:rPr lang="en-IN" sz="1100" u="none" strike="noStrike">
                          <a:effectLst/>
                        </a:rPr>
                        <a:t>Overcast</a:t>
                      </a:r>
                      <a:endParaRPr lang="en-IN" sz="1100" b="0" i="0" u="none" strike="noStrike">
                        <a:solidFill>
                          <a:srgbClr val="000000"/>
                        </a:solidFill>
                        <a:effectLst/>
                        <a:latin typeface="Calibri" panose="020F0502020204030204" pitchFamily="34" charset="0"/>
                      </a:endParaRPr>
                    </a:p>
                  </a:txBody>
                  <a:tcPr marL="7034" marR="7034" marT="7034" marB="0" anchor="ctr"/>
                </a:tc>
                <a:tc>
                  <a:txBody>
                    <a:bodyPr/>
                    <a:lstStyle/>
                    <a:p>
                      <a:pPr algn="l" fontAlgn="b"/>
                      <a:r>
                        <a:rPr lang="en-IN" sz="1100" u="none" strike="noStrike" dirty="0">
                          <a:effectLst/>
                        </a:rPr>
                        <a:t>Yes</a:t>
                      </a:r>
                      <a:endParaRPr lang="en-IN" sz="1100" b="0" i="0" u="none" strike="noStrike" dirty="0">
                        <a:solidFill>
                          <a:srgbClr val="000000"/>
                        </a:solidFill>
                        <a:effectLst/>
                        <a:latin typeface="Calibri" panose="020F0502020204030204" pitchFamily="34" charset="0"/>
                      </a:endParaRPr>
                    </a:p>
                  </a:txBody>
                  <a:tcPr marL="7034" marR="7034" marT="7034" marB="0" anchor="ctr"/>
                </a:tc>
                <a:extLst>
                  <a:ext uri="{0D108BD9-81ED-4DB2-BD59-A6C34878D82A}">
                    <a16:rowId xmlns:a16="http://schemas.microsoft.com/office/drawing/2014/main" val="2715774914"/>
                  </a:ext>
                </a:extLst>
              </a:tr>
              <a:tr h="192894">
                <a:tc>
                  <a:txBody>
                    <a:bodyPr/>
                    <a:lstStyle/>
                    <a:p>
                      <a:pPr algn="l" fontAlgn="b"/>
                      <a:r>
                        <a:rPr lang="en-IN" sz="1100" u="none" strike="noStrike">
                          <a:effectLst/>
                        </a:rPr>
                        <a:t>Rainy</a:t>
                      </a:r>
                      <a:endParaRPr lang="en-IN" sz="1100" b="0" i="0" u="none" strike="noStrike">
                        <a:solidFill>
                          <a:srgbClr val="000000"/>
                        </a:solidFill>
                        <a:effectLst/>
                        <a:latin typeface="Calibri" panose="020F0502020204030204" pitchFamily="34" charset="0"/>
                      </a:endParaRPr>
                    </a:p>
                  </a:txBody>
                  <a:tcPr marL="7034" marR="7034" marT="7034" marB="0" anchor="ctr"/>
                </a:tc>
                <a:tc>
                  <a:txBody>
                    <a:bodyPr/>
                    <a:lstStyle/>
                    <a:p>
                      <a:pPr algn="l" fontAlgn="b"/>
                      <a:r>
                        <a:rPr lang="en-IN" sz="1100" u="none" strike="noStrike">
                          <a:effectLst/>
                        </a:rPr>
                        <a:t>No</a:t>
                      </a:r>
                      <a:endParaRPr lang="en-IN" sz="1100" b="0" i="0" u="none" strike="noStrike">
                        <a:solidFill>
                          <a:srgbClr val="000000"/>
                        </a:solidFill>
                        <a:effectLst/>
                        <a:latin typeface="Calibri" panose="020F0502020204030204" pitchFamily="34" charset="0"/>
                      </a:endParaRPr>
                    </a:p>
                  </a:txBody>
                  <a:tcPr marL="7034" marR="7034" marT="7034" marB="0" anchor="ctr"/>
                </a:tc>
                <a:extLst>
                  <a:ext uri="{0D108BD9-81ED-4DB2-BD59-A6C34878D82A}">
                    <a16:rowId xmlns:a16="http://schemas.microsoft.com/office/drawing/2014/main" val="836126639"/>
                  </a:ext>
                </a:extLst>
              </a:tr>
              <a:tr h="192894">
                <a:tc>
                  <a:txBody>
                    <a:bodyPr/>
                    <a:lstStyle/>
                    <a:p>
                      <a:pPr algn="l" fontAlgn="b"/>
                      <a:r>
                        <a:rPr lang="en-IN" sz="1100" u="none" strike="noStrike">
                          <a:effectLst/>
                        </a:rPr>
                        <a:t>Rainy</a:t>
                      </a:r>
                      <a:endParaRPr lang="en-IN" sz="1100" b="0" i="0" u="none" strike="noStrike">
                        <a:solidFill>
                          <a:srgbClr val="000000"/>
                        </a:solidFill>
                        <a:effectLst/>
                        <a:latin typeface="Calibri" panose="020F0502020204030204" pitchFamily="34" charset="0"/>
                      </a:endParaRPr>
                    </a:p>
                  </a:txBody>
                  <a:tcPr marL="7034" marR="7034" marT="7034" marB="0" anchor="ctr"/>
                </a:tc>
                <a:tc>
                  <a:txBody>
                    <a:bodyPr/>
                    <a:lstStyle/>
                    <a:p>
                      <a:pPr algn="l" fontAlgn="b"/>
                      <a:r>
                        <a:rPr lang="en-IN" sz="1100" u="none" strike="noStrike">
                          <a:effectLst/>
                        </a:rPr>
                        <a:t>No</a:t>
                      </a:r>
                      <a:endParaRPr lang="en-IN" sz="1100" b="0" i="0" u="none" strike="noStrike">
                        <a:solidFill>
                          <a:srgbClr val="000000"/>
                        </a:solidFill>
                        <a:effectLst/>
                        <a:latin typeface="Calibri" panose="020F0502020204030204" pitchFamily="34" charset="0"/>
                      </a:endParaRPr>
                    </a:p>
                  </a:txBody>
                  <a:tcPr marL="7034" marR="7034" marT="7034" marB="0" anchor="ctr"/>
                </a:tc>
                <a:extLst>
                  <a:ext uri="{0D108BD9-81ED-4DB2-BD59-A6C34878D82A}">
                    <a16:rowId xmlns:a16="http://schemas.microsoft.com/office/drawing/2014/main" val="2231569062"/>
                  </a:ext>
                </a:extLst>
              </a:tr>
              <a:tr h="192894">
                <a:tc>
                  <a:txBody>
                    <a:bodyPr/>
                    <a:lstStyle/>
                    <a:p>
                      <a:pPr algn="l" fontAlgn="b"/>
                      <a:r>
                        <a:rPr lang="en-IN" sz="1100" u="none" strike="noStrike">
                          <a:effectLst/>
                        </a:rPr>
                        <a:t>Sunny</a:t>
                      </a:r>
                      <a:endParaRPr lang="en-IN" sz="1100" b="0" i="0" u="none" strike="noStrike">
                        <a:solidFill>
                          <a:srgbClr val="000000"/>
                        </a:solidFill>
                        <a:effectLst/>
                        <a:latin typeface="Calibri" panose="020F0502020204030204" pitchFamily="34" charset="0"/>
                      </a:endParaRPr>
                    </a:p>
                  </a:txBody>
                  <a:tcPr marL="7034" marR="7034" marT="7034" marB="0" anchor="ctr"/>
                </a:tc>
                <a:tc>
                  <a:txBody>
                    <a:bodyPr/>
                    <a:lstStyle/>
                    <a:p>
                      <a:pPr algn="l" fontAlgn="b"/>
                      <a:r>
                        <a:rPr lang="en-IN" sz="1100" u="none" strike="noStrike">
                          <a:effectLst/>
                        </a:rPr>
                        <a:t>Yes</a:t>
                      </a:r>
                      <a:endParaRPr lang="en-IN" sz="1100" b="0" i="0" u="none" strike="noStrike">
                        <a:solidFill>
                          <a:srgbClr val="000000"/>
                        </a:solidFill>
                        <a:effectLst/>
                        <a:latin typeface="Calibri" panose="020F0502020204030204" pitchFamily="34" charset="0"/>
                      </a:endParaRPr>
                    </a:p>
                  </a:txBody>
                  <a:tcPr marL="7034" marR="7034" marT="7034" marB="0" anchor="ctr"/>
                </a:tc>
                <a:extLst>
                  <a:ext uri="{0D108BD9-81ED-4DB2-BD59-A6C34878D82A}">
                    <a16:rowId xmlns:a16="http://schemas.microsoft.com/office/drawing/2014/main" val="258078394"/>
                  </a:ext>
                </a:extLst>
              </a:tr>
              <a:tr h="192894">
                <a:tc>
                  <a:txBody>
                    <a:bodyPr/>
                    <a:lstStyle/>
                    <a:p>
                      <a:pPr algn="l" fontAlgn="b"/>
                      <a:r>
                        <a:rPr lang="en-IN" sz="1100" u="none" strike="noStrike">
                          <a:effectLst/>
                        </a:rPr>
                        <a:t>Rainy</a:t>
                      </a:r>
                      <a:endParaRPr lang="en-IN" sz="1100" b="0" i="0" u="none" strike="noStrike">
                        <a:solidFill>
                          <a:srgbClr val="000000"/>
                        </a:solidFill>
                        <a:effectLst/>
                        <a:latin typeface="Calibri" panose="020F0502020204030204" pitchFamily="34" charset="0"/>
                      </a:endParaRPr>
                    </a:p>
                  </a:txBody>
                  <a:tcPr marL="7034" marR="7034" marT="7034" marB="0" anchor="ctr"/>
                </a:tc>
                <a:tc>
                  <a:txBody>
                    <a:bodyPr/>
                    <a:lstStyle/>
                    <a:p>
                      <a:pPr algn="l" fontAlgn="b"/>
                      <a:r>
                        <a:rPr lang="en-IN" sz="1100" u="none" strike="noStrike">
                          <a:effectLst/>
                        </a:rPr>
                        <a:t>Yes</a:t>
                      </a:r>
                      <a:endParaRPr lang="en-IN" sz="1100" b="0" i="0" u="none" strike="noStrike">
                        <a:solidFill>
                          <a:srgbClr val="000000"/>
                        </a:solidFill>
                        <a:effectLst/>
                        <a:latin typeface="Calibri" panose="020F0502020204030204" pitchFamily="34" charset="0"/>
                      </a:endParaRPr>
                    </a:p>
                  </a:txBody>
                  <a:tcPr marL="7034" marR="7034" marT="7034" marB="0" anchor="ctr"/>
                </a:tc>
                <a:extLst>
                  <a:ext uri="{0D108BD9-81ED-4DB2-BD59-A6C34878D82A}">
                    <a16:rowId xmlns:a16="http://schemas.microsoft.com/office/drawing/2014/main" val="3332943333"/>
                  </a:ext>
                </a:extLst>
              </a:tr>
              <a:tr h="192894">
                <a:tc>
                  <a:txBody>
                    <a:bodyPr/>
                    <a:lstStyle/>
                    <a:p>
                      <a:pPr algn="l" fontAlgn="b"/>
                      <a:r>
                        <a:rPr lang="en-IN" sz="1100" u="none" strike="noStrike">
                          <a:effectLst/>
                        </a:rPr>
                        <a:t>Sunny</a:t>
                      </a:r>
                      <a:endParaRPr lang="en-IN" sz="1100" b="0" i="0" u="none" strike="noStrike">
                        <a:solidFill>
                          <a:srgbClr val="000000"/>
                        </a:solidFill>
                        <a:effectLst/>
                        <a:latin typeface="Calibri" panose="020F0502020204030204" pitchFamily="34" charset="0"/>
                      </a:endParaRPr>
                    </a:p>
                  </a:txBody>
                  <a:tcPr marL="7034" marR="7034" marT="7034" marB="0" anchor="ctr"/>
                </a:tc>
                <a:tc>
                  <a:txBody>
                    <a:bodyPr/>
                    <a:lstStyle/>
                    <a:p>
                      <a:pPr algn="l" fontAlgn="b"/>
                      <a:r>
                        <a:rPr lang="en-IN" sz="1100" u="none" strike="noStrike">
                          <a:effectLst/>
                        </a:rPr>
                        <a:t>No</a:t>
                      </a:r>
                      <a:endParaRPr lang="en-IN" sz="1100" b="0" i="0" u="none" strike="noStrike">
                        <a:solidFill>
                          <a:srgbClr val="000000"/>
                        </a:solidFill>
                        <a:effectLst/>
                        <a:latin typeface="Calibri" panose="020F0502020204030204" pitchFamily="34" charset="0"/>
                      </a:endParaRPr>
                    </a:p>
                  </a:txBody>
                  <a:tcPr marL="7034" marR="7034" marT="7034" marB="0" anchor="ctr"/>
                </a:tc>
                <a:extLst>
                  <a:ext uri="{0D108BD9-81ED-4DB2-BD59-A6C34878D82A}">
                    <a16:rowId xmlns:a16="http://schemas.microsoft.com/office/drawing/2014/main" val="1279012169"/>
                  </a:ext>
                </a:extLst>
              </a:tr>
              <a:tr h="192894">
                <a:tc>
                  <a:txBody>
                    <a:bodyPr/>
                    <a:lstStyle/>
                    <a:p>
                      <a:pPr algn="l" fontAlgn="b"/>
                      <a:r>
                        <a:rPr lang="en-IN" sz="1100" u="none" strike="noStrike">
                          <a:effectLst/>
                        </a:rPr>
                        <a:t>Overcast</a:t>
                      </a:r>
                      <a:endParaRPr lang="en-IN" sz="1100" b="0" i="0" u="none" strike="noStrike">
                        <a:solidFill>
                          <a:srgbClr val="000000"/>
                        </a:solidFill>
                        <a:effectLst/>
                        <a:latin typeface="Calibri" panose="020F0502020204030204" pitchFamily="34" charset="0"/>
                      </a:endParaRPr>
                    </a:p>
                  </a:txBody>
                  <a:tcPr marL="7034" marR="7034" marT="7034" marB="0" anchor="ctr"/>
                </a:tc>
                <a:tc>
                  <a:txBody>
                    <a:bodyPr/>
                    <a:lstStyle/>
                    <a:p>
                      <a:pPr algn="l" fontAlgn="b"/>
                      <a:r>
                        <a:rPr lang="en-IN" sz="1100" u="none" strike="noStrike">
                          <a:effectLst/>
                        </a:rPr>
                        <a:t>Yes</a:t>
                      </a:r>
                      <a:endParaRPr lang="en-IN" sz="1100" b="0" i="0" u="none" strike="noStrike">
                        <a:solidFill>
                          <a:srgbClr val="000000"/>
                        </a:solidFill>
                        <a:effectLst/>
                        <a:latin typeface="Calibri" panose="020F0502020204030204" pitchFamily="34" charset="0"/>
                      </a:endParaRPr>
                    </a:p>
                  </a:txBody>
                  <a:tcPr marL="7034" marR="7034" marT="7034" marB="0" anchor="ctr"/>
                </a:tc>
                <a:extLst>
                  <a:ext uri="{0D108BD9-81ED-4DB2-BD59-A6C34878D82A}">
                    <a16:rowId xmlns:a16="http://schemas.microsoft.com/office/drawing/2014/main" val="112795648"/>
                  </a:ext>
                </a:extLst>
              </a:tr>
              <a:tr h="192894">
                <a:tc>
                  <a:txBody>
                    <a:bodyPr/>
                    <a:lstStyle/>
                    <a:p>
                      <a:pPr algn="l" fontAlgn="b"/>
                      <a:r>
                        <a:rPr lang="en-IN" sz="1100" u="none" strike="noStrike">
                          <a:effectLst/>
                        </a:rPr>
                        <a:t>Overcast</a:t>
                      </a:r>
                      <a:endParaRPr lang="en-IN" sz="1100" b="0" i="0" u="none" strike="noStrike">
                        <a:solidFill>
                          <a:srgbClr val="000000"/>
                        </a:solidFill>
                        <a:effectLst/>
                        <a:latin typeface="Calibri" panose="020F0502020204030204" pitchFamily="34" charset="0"/>
                      </a:endParaRPr>
                    </a:p>
                  </a:txBody>
                  <a:tcPr marL="7034" marR="7034" marT="7034" marB="0" anchor="ctr"/>
                </a:tc>
                <a:tc>
                  <a:txBody>
                    <a:bodyPr/>
                    <a:lstStyle/>
                    <a:p>
                      <a:pPr algn="l" fontAlgn="b"/>
                      <a:r>
                        <a:rPr lang="en-IN" sz="1100" u="none" strike="noStrike">
                          <a:effectLst/>
                        </a:rPr>
                        <a:t>Yes</a:t>
                      </a:r>
                      <a:endParaRPr lang="en-IN" sz="1100" b="0" i="0" u="none" strike="noStrike">
                        <a:solidFill>
                          <a:srgbClr val="000000"/>
                        </a:solidFill>
                        <a:effectLst/>
                        <a:latin typeface="Calibri" panose="020F0502020204030204" pitchFamily="34" charset="0"/>
                      </a:endParaRPr>
                    </a:p>
                  </a:txBody>
                  <a:tcPr marL="7034" marR="7034" marT="7034" marB="0" anchor="ctr"/>
                </a:tc>
                <a:extLst>
                  <a:ext uri="{0D108BD9-81ED-4DB2-BD59-A6C34878D82A}">
                    <a16:rowId xmlns:a16="http://schemas.microsoft.com/office/drawing/2014/main" val="973380505"/>
                  </a:ext>
                </a:extLst>
              </a:tr>
              <a:tr h="192894">
                <a:tc>
                  <a:txBody>
                    <a:bodyPr/>
                    <a:lstStyle/>
                    <a:p>
                      <a:pPr algn="l" fontAlgn="b"/>
                      <a:r>
                        <a:rPr lang="en-IN" sz="1100" u="none" strike="noStrike">
                          <a:effectLst/>
                        </a:rPr>
                        <a:t>Rainy</a:t>
                      </a:r>
                      <a:endParaRPr lang="en-IN" sz="1100" b="0" i="0" u="none" strike="noStrike">
                        <a:solidFill>
                          <a:srgbClr val="000000"/>
                        </a:solidFill>
                        <a:effectLst/>
                        <a:latin typeface="Calibri" panose="020F0502020204030204" pitchFamily="34" charset="0"/>
                      </a:endParaRPr>
                    </a:p>
                  </a:txBody>
                  <a:tcPr marL="7034" marR="7034" marT="7034" marB="0" anchor="ctr"/>
                </a:tc>
                <a:tc>
                  <a:txBody>
                    <a:bodyPr/>
                    <a:lstStyle/>
                    <a:p>
                      <a:pPr algn="l" fontAlgn="b"/>
                      <a:r>
                        <a:rPr lang="en-IN" sz="1100" u="none" strike="noStrike" dirty="0">
                          <a:effectLst/>
                        </a:rPr>
                        <a:t>No</a:t>
                      </a:r>
                      <a:endParaRPr lang="en-IN" sz="1100" b="0" i="0" u="none" strike="noStrike" dirty="0">
                        <a:solidFill>
                          <a:srgbClr val="000000"/>
                        </a:solidFill>
                        <a:effectLst/>
                        <a:latin typeface="Calibri" panose="020F0502020204030204" pitchFamily="34" charset="0"/>
                      </a:endParaRPr>
                    </a:p>
                  </a:txBody>
                  <a:tcPr marL="7034" marR="7034" marT="7034" marB="0" anchor="ctr"/>
                </a:tc>
                <a:extLst>
                  <a:ext uri="{0D108BD9-81ED-4DB2-BD59-A6C34878D82A}">
                    <a16:rowId xmlns:a16="http://schemas.microsoft.com/office/drawing/2014/main" val="3860599468"/>
                  </a:ext>
                </a:extLst>
              </a:tr>
            </a:tbl>
          </a:graphicData>
        </a:graphic>
      </p:graphicFrame>
      <p:sp>
        <p:nvSpPr>
          <p:cNvPr id="34" name="TextBox 33">
            <a:extLst>
              <a:ext uri="{FF2B5EF4-FFF2-40B4-BE49-F238E27FC236}">
                <a16:creationId xmlns:a16="http://schemas.microsoft.com/office/drawing/2014/main" id="{9618234A-EC9F-42DB-B9E3-181C7653EC64}"/>
              </a:ext>
            </a:extLst>
          </p:cNvPr>
          <p:cNvSpPr txBox="1"/>
          <p:nvPr/>
        </p:nvSpPr>
        <p:spPr>
          <a:xfrm>
            <a:off x="558554" y="1401275"/>
            <a:ext cx="5539843" cy="338554"/>
          </a:xfrm>
          <a:prstGeom prst="rect">
            <a:avLst/>
          </a:prstGeom>
          <a:noFill/>
        </p:spPr>
        <p:txBody>
          <a:bodyPr wrap="square">
            <a:spAutoFit/>
          </a:bodyPr>
          <a:lstStyle/>
          <a:p>
            <a:r>
              <a:rPr lang="en-IN" sz="1600" dirty="0"/>
              <a:t>Predicting Play based on Weather Conditions of past two weeks</a:t>
            </a:r>
            <a:endParaRPr lang="en-IN" dirty="0"/>
          </a:p>
        </p:txBody>
      </p:sp>
      <p:graphicFrame>
        <p:nvGraphicFramePr>
          <p:cNvPr id="2" name="Table 1">
            <a:extLst>
              <a:ext uri="{FF2B5EF4-FFF2-40B4-BE49-F238E27FC236}">
                <a16:creationId xmlns:a16="http://schemas.microsoft.com/office/drawing/2014/main" id="{02E5A2FA-8957-45EE-A5EC-F22F1F7F3BA7}"/>
              </a:ext>
            </a:extLst>
          </p:cNvPr>
          <p:cNvGraphicFramePr>
            <a:graphicFrameLocks noGrp="1"/>
          </p:cNvGraphicFramePr>
          <p:nvPr>
            <p:extLst>
              <p:ext uri="{D42A27DB-BD31-4B8C-83A1-F6EECF244321}">
                <p14:modId xmlns:p14="http://schemas.microsoft.com/office/powerpoint/2010/main" val="350940830"/>
              </p:ext>
            </p:extLst>
          </p:nvPr>
        </p:nvGraphicFramePr>
        <p:xfrm>
          <a:off x="3214978" y="1877373"/>
          <a:ext cx="3048000" cy="1295197"/>
        </p:xfrm>
        <a:graphic>
          <a:graphicData uri="http://schemas.openxmlformats.org/drawingml/2006/table">
            <a:tbl>
              <a:tblPr>
                <a:tableStyleId>{EB9631B5-78F2-41C9-869B-9F39066F8104}</a:tableStyleId>
              </a:tblPr>
              <a:tblGrid>
                <a:gridCol w="609600">
                  <a:extLst>
                    <a:ext uri="{9D8B030D-6E8A-4147-A177-3AD203B41FA5}">
                      <a16:colId xmlns:a16="http://schemas.microsoft.com/office/drawing/2014/main" val="929404206"/>
                    </a:ext>
                  </a:extLst>
                </a:gridCol>
                <a:gridCol w="691763">
                  <a:extLst>
                    <a:ext uri="{9D8B030D-6E8A-4147-A177-3AD203B41FA5}">
                      <a16:colId xmlns:a16="http://schemas.microsoft.com/office/drawing/2014/main" val="603390653"/>
                    </a:ext>
                  </a:extLst>
                </a:gridCol>
                <a:gridCol w="691763">
                  <a:extLst>
                    <a:ext uri="{9D8B030D-6E8A-4147-A177-3AD203B41FA5}">
                      <a16:colId xmlns:a16="http://schemas.microsoft.com/office/drawing/2014/main" val="756485056"/>
                    </a:ext>
                  </a:extLst>
                </a:gridCol>
                <a:gridCol w="445274">
                  <a:extLst>
                    <a:ext uri="{9D8B030D-6E8A-4147-A177-3AD203B41FA5}">
                      <a16:colId xmlns:a16="http://schemas.microsoft.com/office/drawing/2014/main" val="2255462903"/>
                    </a:ext>
                  </a:extLst>
                </a:gridCol>
                <a:gridCol w="609600">
                  <a:extLst>
                    <a:ext uri="{9D8B030D-6E8A-4147-A177-3AD203B41FA5}">
                      <a16:colId xmlns:a16="http://schemas.microsoft.com/office/drawing/2014/main" val="2141633360"/>
                    </a:ext>
                  </a:extLst>
                </a:gridCol>
              </a:tblGrid>
              <a:tr h="197917">
                <a:tc>
                  <a:txBody>
                    <a:bodyPr/>
                    <a:lstStyle/>
                    <a:p>
                      <a:pPr algn="ctr" fontAlgn="b"/>
                      <a:r>
                        <a:rPr lang="en-IN" sz="1100" b="1" u="none" strike="noStrike" dirty="0">
                          <a:effectLst/>
                        </a:rPr>
                        <a:t>Weather</a:t>
                      </a:r>
                      <a:endParaRPr lang="en-IN" sz="1100" b="1" i="0" u="none" strike="noStrike" dirty="0">
                        <a:solidFill>
                          <a:srgbClr val="000000"/>
                        </a:solidFill>
                        <a:effectLst/>
                        <a:latin typeface="Calibri" panose="020F0502020204030204" pitchFamily="34" charset="0"/>
                      </a:endParaRPr>
                    </a:p>
                  </a:txBody>
                  <a:tcPr marL="7620" marR="7620" marT="7620" marB="0" anchor="b">
                    <a:lnR w="12700" cap="flat" cmpd="sng" algn="ctr">
                      <a:noFill/>
                      <a:prstDash val="solid"/>
                      <a:round/>
                      <a:headEnd type="none" w="med" len="med"/>
                      <a:tailEnd type="none" w="med" len="med"/>
                    </a:lnR>
                  </a:tcPr>
                </a:tc>
                <a:tc>
                  <a:txBody>
                    <a:bodyPr/>
                    <a:lstStyle/>
                    <a:p>
                      <a:pPr algn="ctr" fontAlgn="b"/>
                      <a:r>
                        <a:rPr lang="en-IN" sz="1100" b="1" u="none" strike="noStrike" dirty="0">
                          <a:effectLst/>
                        </a:rPr>
                        <a:t>Play - No</a:t>
                      </a:r>
                      <a:endParaRPr lang="en-IN" sz="1100" b="1" i="0" u="none" strike="noStrike" dirty="0">
                        <a:solidFill>
                          <a:srgbClr val="000000"/>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tcPr>
                </a:tc>
                <a:tc>
                  <a:txBody>
                    <a:bodyPr/>
                    <a:lstStyle/>
                    <a:p>
                      <a:pPr algn="ctr" fontAlgn="b"/>
                      <a:r>
                        <a:rPr lang="en-IN" sz="1100" b="1" u="none" strike="noStrike" dirty="0">
                          <a:effectLst/>
                        </a:rPr>
                        <a:t>Play - Yes</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55824519"/>
                  </a:ext>
                </a:extLst>
              </a:tr>
              <a:tr h="182880">
                <a:tc>
                  <a:txBody>
                    <a:bodyPr/>
                    <a:lstStyle/>
                    <a:p>
                      <a:pPr algn="l" fontAlgn="b"/>
                      <a:r>
                        <a:rPr lang="en-IN" sz="1100" u="none" strike="noStrike" dirty="0">
                          <a:effectLst/>
                        </a:rPr>
                        <a:t>Overcast</a:t>
                      </a:r>
                      <a:endParaRPr lang="en-IN" sz="1100" b="0" i="0" u="none" strike="noStrike" dirty="0">
                        <a:solidFill>
                          <a:srgbClr val="000000"/>
                        </a:solidFill>
                        <a:effectLst/>
                        <a:latin typeface="Calibri" panose="020F0502020204030204" pitchFamily="34" charset="0"/>
                      </a:endParaRPr>
                    </a:p>
                  </a:txBody>
                  <a:tcPr marL="7620" marR="7620" marT="7620" marB="0" anchor="b">
                    <a:lnR w="12700" cap="flat" cmpd="sng" algn="ctr">
                      <a:noFill/>
                      <a:prstDash val="solid"/>
                      <a:round/>
                      <a:headEnd type="none" w="med" len="med"/>
                      <a:tailEnd type="none" w="med" len="med"/>
                    </a:lnR>
                  </a:tcPr>
                </a:tc>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tcPr>
                </a:tc>
                <a:tc>
                  <a:txBody>
                    <a:bodyPr/>
                    <a:lstStyle/>
                    <a:p>
                      <a:pPr algn="ctr" fontAlgn="b"/>
                      <a:r>
                        <a:rPr lang="en-IN" sz="1100" u="none" strike="noStrike" dirty="0">
                          <a:effectLst/>
                        </a:rPr>
                        <a:t>4</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 4/14</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0.29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97785490"/>
                  </a:ext>
                </a:extLst>
              </a:tr>
              <a:tr h="182880">
                <a:tc>
                  <a:txBody>
                    <a:bodyPr/>
                    <a:lstStyle/>
                    <a:p>
                      <a:pPr algn="l" fontAlgn="b"/>
                      <a:r>
                        <a:rPr lang="en-IN" sz="1100" u="none" strike="noStrike" dirty="0">
                          <a:effectLst/>
                        </a:rPr>
                        <a:t>Rainy</a:t>
                      </a:r>
                      <a:endParaRPr lang="en-IN" sz="1100" b="0" i="0" u="none" strike="noStrike" dirty="0">
                        <a:solidFill>
                          <a:srgbClr val="000000"/>
                        </a:solidFill>
                        <a:effectLst/>
                        <a:latin typeface="Calibri" panose="020F0502020204030204" pitchFamily="34" charset="0"/>
                      </a:endParaRPr>
                    </a:p>
                  </a:txBody>
                  <a:tcPr marL="7620" marR="7620" marT="7620" marB="0" anchor="b">
                    <a:lnR w="12700" cap="flat" cmpd="sng" algn="ctr">
                      <a:noFill/>
                      <a:prstDash val="solid"/>
                      <a:round/>
                      <a:headEnd type="none" w="med" len="med"/>
                      <a:tailEnd type="none" w="med" len="med"/>
                    </a:lnR>
                  </a:tcPr>
                </a:tc>
                <a:tc>
                  <a:txBody>
                    <a:bodyPr/>
                    <a:lstStyle/>
                    <a:p>
                      <a:pPr algn="ctr" fontAlgn="b"/>
                      <a:r>
                        <a:rPr lang="en-IN" sz="1100" u="none" strike="noStrike" dirty="0">
                          <a:effectLst/>
                        </a:rPr>
                        <a:t>3</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tcPr>
                </a:tc>
                <a:tc>
                  <a:txBody>
                    <a:bodyPr/>
                    <a:lstStyle/>
                    <a:p>
                      <a:pPr algn="ctr" fontAlgn="b"/>
                      <a:r>
                        <a:rPr lang="en-IN" sz="1100" u="none" strike="noStrike" dirty="0">
                          <a:effectLst/>
                        </a:rPr>
                        <a:t>2</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 5/14</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0.36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10778170"/>
                  </a:ext>
                </a:extLst>
              </a:tr>
              <a:tr h="182880">
                <a:tc>
                  <a:txBody>
                    <a:bodyPr/>
                    <a:lstStyle/>
                    <a:p>
                      <a:pPr algn="l" fontAlgn="b"/>
                      <a:r>
                        <a:rPr lang="en-IN" sz="1100" u="none" strike="noStrike" dirty="0">
                          <a:effectLst/>
                        </a:rPr>
                        <a:t>Sunny</a:t>
                      </a:r>
                      <a:endParaRPr lang="en-IN" sz="1100" b="0" i="0" u="none" strike="noStrike" dirty="0">
                        <a:solidFill>
                          <a:srgbClr val="000000"/>
                        </a:solidFill>
                        <a:effectLst/>
                        <a:latin typeface="Calibri" panose="020F0502020204030204" pitchFamily="34" charset="0"/>
                      </a:endParaRPr>
                    </a:p>
                  </a:txBody>
                  <a:tcPr marL="7620" marR="7620" marT="7620" marB="0" anchor="b">
                    <a:lnR w="12700" cap="flat" cmpd="sng" algn="ctr">
                      <a:noFill/>
                      <a:prstDash val="solid"/>
                      <a:round/>
                      <a:headEnd type="none" w="med" len="med"/>
                      <a:tailEnd type="none" w="med" len="med"/>
                    </a:lnR>
                  </a:tcPr>
                </a:tc>
                <a:tc>
                  <a:txBody>
                    <a:bodyPr/>
                    <a:lstStyle/>
                    <a:p>
                      <a:pPr algn="ctr" fontAlgn="b"/>
                      <a:r>
                        <a:rPr lang="en-IN" sz="1100" u="none" strike="noStrike" dirty="0">
                          <a:effectLst/>
                        </a:rPr>
                        <a:t>2</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tcPr>
                </a:tc>
                <a:tc>
                  <a:txBody>
                    <a:bodyPr/>
                    <a:lstStyle/>
                    <a:p>
                      <a:pPr algn="ctr" fontAlgn="b"/>
                      <a:r>
                        <a:rPr lang="en-IN" sz="1100" u="none" strike="noStrike" dirty="0">
                          <a:effectLst/>
                        </a:rPr>
                        <a:t>3</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 5/14</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0.36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36032956"/>
                  </a:ext>
                </a:extLst>
              </a:tr>
              <a:tr h="182880">
                <a:tc>
                  <a:txBody>
                    <a:bodyPr/>
                    <a:lstStyle/>
                    <a:p>
                      <a:pPr algn="l" fontAlgn="b"/>
                      <a:r>
                        <a:rPr lang="en-IN" sz="1100" b="1" u="none" strike="noStrike" dirty="0">
                          <a:effectLst/>
                        </a:rPr>
                        <a:t>All</a:t>
                      </a:r>
                      <a:endParaRPr lang="en-IN" sz="1100" b="1" i="0" u="none" strike="noStrike" dirty="0">
                        <a:solidFill>
                          <a:srgbClr val="000000"/>
                        </a:solidFill>
                        <a:effectLst/>
                        <a:latin typeface="Calibri" panose="020F0502020204030204" pitchFamily="34" charset="0"/>
                      </a:endParaRPr>
                    </a:p>
                  </a:txBody>
                  <a:tcPr marL="7620" marR="7620" marT="7620" marB="0" anchor="b">
                    <a:lnR w="12700" cap="flat" cmpd="sng" algn="ctr">
                      <a:noFill/>
                      <a:prstDash val="solid"/>
                      <a:round/>
                      <a:headEnd type="none" w="med" len="med"/>
                      <a:tailEnd type="none" w="med" len="med"/>
                    </a:lnR>
                  </a:tcPr>
                </a:tc>
                <a:tc>
                  <a:txBody>
                    <a:bodyPr/>
                    <a:lstStyle/>
                    <a:p>
                      <a:pPr algn="ctr" fontAlgn="b"/>
                      <a:r>
                        <a:rPr lang="en-IN" sz="1100" b="1" u="none" strike="noStrike" dirty="0">
                          <a:effectLst/>
                        </a:rPr>
                        <a:t>5</a:t>
                      </a:r>
                      <a:endParaRPr lang="en-IN" sz="1100" b="1" i="0" u="none" strike="noStrike" dirty="0">
                        <a:solidFill>
                          <a:srgbClr val="000000"/>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tcPr>
                </a:tc>
                <a:tc>
                  <a:txBody>
                    <a:bodyPr/>
                    <a:lstStyle/>
                    <a:p>
                      <a:pPr algn="ctr" fontAlgn="b"/>
                      <a:r>
                        <a:rPr lang="en-IN" sz="1100" b="1" u="none" strike="noStrike" dirty="0">
                          <a:effectLst/>
                        </a:rPr>
                        <a:t>9</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32022428"/>
                  </a:ext>
                </a:extLst>
              </a:tr>
              <a:tr h="182880">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lnR w="12700" cap="flat" cmpd="sng" algn="ctr">
                      <a:noFill/>
                      <a:prstDash val="solid"/>
                      <a:round/>
                      <a:headEnd type="none" w="med" len="med"/>
                      <a:tailEnd type="none" w="med" len="med"/>
                    </a:lnR>
                  </a:tcPr>
                </a:tc>
                <a:tc>
                  <a:txBody>
                    <a:bodyPr/>
                    <a:lstStyle/>
                    <a:p>
                      <a:pPr algn="ctr" fontAlgn="b"/>
                      <a:r>
                        <a:rPr lang="en-IN" sz="1100" u="none" strike="noStrike" dirty="0">
                          <a:effectLst/>
                        </a:rPr>
                        <a:t>= 5/14</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tcPr>
                </a:tc>
                <a:tc>
                  <a:txBody>
                    <a:bodyPr/>
                    <a:lstStyle/>
                    <a:p>
                      <a:pPr algn="ctr" fontAlgn="b"/>
                      <a:r>
                        <a:rPr lang="en-IN" sz="1100" u="none" strike="noStrike" dirty="0">
                          <a:effectLst/>
                        </a:rPr>
                        <a:t>= 9/14</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31672502"/>
                  </a:ext>
                </a:extLst>
              </a:tr>
              <a:tr h="182880">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lnR w="12700" cap="flat" cmpd="sng" algn="ctr">
                      <a:noFill/>
                      <a:prstDash val="solid"/>
                      <a:round/>
                      <a:headEnd type="none" w="med" len="med"/>
                      <a:tailEnd type="none" w="med" len="med"/>
                    </a:lnR>
                  </a:tcPr>
                </a:tc>
                <a:tc>
                  <a:txBody>
                    <a:bodyPr/>
                    <a:lstStyle/>
                    <a:p>
                      <a:pPr algn="ctr" fontAlgn="b"/>
                      <a:r>
                        <a:rPr lang="en-IN" sz="1100" u="none" strike="noStrike" dirty="0">
                          <a:effectLst/>
                        </a:rPr>
                        <a:t>0.36</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noFill/>
                      <a:prstDash val="solid"/>
                      <a:round/>
                      <a:headEnd type="none" w="med" len="med"/>
                      <a:tailEnd type="none" w="med" len="med"/>
                    </a:lnL>
                  </a:tcPr>
                </a:tc>
                <a:tc>
                  <a:txBody>
                    <a:bodyPr/>
                    <a:lstStyle/>
                    <a:p>
                      <a:pPr algn="ctr" fontAlgn="b"/>
                      <a:r>
                        <a:rPr lang="en-IN" sz="1100" u="none" strike="noStrike" dirty="0">
                          <a:effectLst/>
                        </a:rPr>
                        <a:t>0.64</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83664679"/>
                  </a:ext>
                </a:extLst>
              </a:tr>
            </a:tbl>
          </a:graphicData>
        </a:graphic>
      </p:graphicFrame>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025A2B06-3519-4110-B74E-12A0230D28CA}"/>
                  </a:ext>
                </a:extLst>
              </p:cNvPr>
              <p:cNvSpPr txBox="1"/>
              <p:nvPr/>
            </p:nvSpPr>
            <p:spPr>
              <a:xfrm>
                <a:off x="2913655" y="3366994"/>
                <a:ext cx="4735002" cy="5486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IN" sz="1400" b="0" i="0" smtClean="0">
                          <a:latin typeface="Cambria Math" panose="02040503050406030204" pitchFamily="18" charset="0"/>
                        </a:rPr>
                        <m:t>P</m:t>
                      </m:r>
                      <m:r>
                        <a:rPr lang="en-IN" sz="1400" b="0" i="0" smtClean="0">
                          <a:latin typeface="Cambria Math" panose="02040503050406030204" pitchFamily="18" charset="0"/>
                        </a:rPr>
                        <m:t>(</m:t>
                      </m:r>
                      <m:r>
                        <m:rPr>
                          <m:sty m:val="p"/>
                        </m:rPr>
                        <a:rPr lang="en-IN" sz="1400" b="0" i="0" smtClean="0">
                          <a:latin typeface="Cambria Math" panose="02040503050406030204" pitchFamily="18" charset="0"/>
                        </a:rPr>
                        <m:t>Play</m:t>
                      </m:r>
                      <m:r>
                        <a:rPr lang="en-IN" sz="1400" b="0" i="0" smtClean="0">
                          <a:latin typeface="Cambria Math" panose="02040503050406030204" pitchFamily="18" charset="0"/>
                        </a:rPr>
                        <m:t>−</m:t>
                      </m:r>
                      <m:r>
                        <m:rPr>
                          <m:sty m:val="p"/>
                        </m:rPr>
                        <a:rPr lang="en-IN" sz="1400" b="0" i="0" smtClean="0">
                          <a:latin typeface="Cambria Math" panose="02040503050406030204" pitchFamily="18" charset="0"/>
                        </a:rPr>
                        <m:t>Yes</m:t>
                      </m:r>
                      <m:r>
                        <a:rPr lang="en-IN" sz="1400" b="0" i="0" smtClean="0">
                          <a:latin typeface="Cambria Math" panose="02040503050406030204" pitchFamily="18" charset="0"/>
                        </a:rPr>
                        <m:t>|</m:t>
                      </m:r>
                      <m:r>
                        <m:rPr>
                          <m:sty m:val="p"/>
                        </m:rPr>
                        <a:rPr lang="en-IN" sz="1400" b="0" i="0" smtClean="0">
                          <a:latin typeface="Cambria Math" panose="02040503050406030204" pitchFamily="18" charset="0"/>
                        </a:rPr>
                        <m:t>Sunny</m:t>
                      </m:r>
                      <m:r>
                        <a:rPr lang="en-IN" sz="1400" b="0" i="0" smtClean="0">
                          <a:latin typeface="Cambria Math" panose="02040503050406030204" pitchFamily="18" charset="0"/>
                        </a:rPr>
                        <m:t>)=</m:t>
                      </m:r>
                      <m:f>
                        <m:fPr>
                          <m:ctrlPr>
                            <a:rPr lang="en-US" sz="1400" i="1" smtClean="0">
                              <a:latin typeface="Cambria Math" panose="02040503050406030204" pitchFamily="18" charset="0"/>
                            </a:rPr>
                          </m:ctrlPr>
                        </m:fPr>
                        <m:num>
                          <m:r>
                            <m:rPr>
                              <m:sty m:val="p"/>
                            </m:rPr>
                            <a:rPr lang="en-IN" sz="1400" b="0" i="0" smtClean="0">
                              <a:latin typeface="Cambria Math" panose="02040503050406030204" pitchFamily="18" charset="0"/>
                            </a:rPr>
                            <m:t>P</m:t>
                          </m:r>
                          <m:d>
                            <m:dPr>
                              <m:ctrlPr>
                                <a:rPr lang="en-IN" sz="1400" b="0" i="1" smtClean="0">
                                  <a:latin typeface="Cambria Math" panose="02040503050406030204" pitchFamily="18" charset="0"/>
                                </a:rPr>
                              </m:ctrlPr>
                            </m:dPr>
                            <m:e>
                              <m:r>
                                <m:rPr>
                                  <m:sty m:val="p"/>
                                </m:rPr>
                                <a:rPr lang="en-IN" sz="1400" b="0" i="0" smtClean="0">
                                  <a:latin typeface="Cambria Math" panose="02040503050406030204" pitchFamily="18" charset="0"/>
                                </a:rPr>
                                <m:t>Sunny</m:t>
                              </m:r>
                            </m:e>
                            <m:e>
                              <m:r>
                                <m:rPr>
                                  <m:sty m:val="p"/>
                                </m:rPr>
                                <a:rPr lang="en-IN" sz="1400" b="0" i="0" smtClean="0">
                                  <a:latin typeface="Cambria Math" panose="02040503050406030204" pitchFamily="18" charset="0"/>
                                </a:rPr>
                                <m:t>Play</m:t>
                              </m:r>
                              <m:r>
                                <a:rPr lang="en-IN" sz="1400" b="0" i="0" smtClean="0">
                                  <a:latin typeface="Cambria Math" panose="02040503050406030204" pitchFamily="18" charset="0"/>
                                </a:rPr>
                                <m:t>−</m:t>
                              </m:r>
                              <m:r>
                                <m:rPr>
                                  <m:sty m:val="p"/>
                                </m:rPr>
                                <a:rPr lang="en-IN" sz="1400" b="0" i="0" smtClean="0">
                                  <a:latin typeface="Cambria Math" panose="02040503050406030204" pitchFamily="18" charset="0"/>
                                </a:rPr>
                                <m:t>Yes</m:t>
                              </m:r>
                            </m:e>
                          </m:d>
                          <m:r>
                            <a:rPr lang="en-IN" sz="1400" b="0" i="0" smtClean="0">
                              <a:latin typeface="Cambria Math" panose="02040503050406030204" pitchFamily="18" charset="0"/>
                            </a:rPr>
                            <m:t>.</m:t>
                          </m:r>
                          <m:r>
                            <m:rPr>
                              <m:sty m:val="p"/>
                            </m:rPr>
                            <a:rPr lang="en-IN" sz="1400" b="0" i="0" smtClean="0">
                              <a:latin typeface="Cambria Math" panose="02040503050406030204" pitchFamily="18" charset="0"/>
                            </a:rPr>
                            <m:t>P</m:t>
                          </m:r>
                          <m:r>
                            <a:rPr lang="en-IN" sz="1400" b="0" i="0" smtClean="0">
                              <a:latin typeface="Cambria Math" panose="02040503050406030204" pitchFamily="18" charset="0"/>
                            </a:rPr>
                            <m:t>(</m:t>
                          </m:r>
                          <m:r>
                            <m:rPr>
                              <m:sty m:val="p"/>
                            </m:rPr>
                            <a:rPr lang="en-IN" sz="1400" b="0" i="0" smtClean="0">
                              <a:latin typeface="Cambria Math" panose="02040503050406030204" pitchFamily="18" charset="0"/>
                            </a:rPr>
                            <m:t>Play</m:t>
                          </m:r>
                          <m:r>
                            <a:rPr lang="en-IN" sz="1400" b="0" i="0" smtClean="0">
                              <a:latin typeface="Cambria Math" panose="02040503050406030204" pitchFamily="18" charset="0"/>
                            </a:rPr>
                            <m:t>−</m:t>
                          </m:r>
                          <m:r>
                            <m:rPr>
                              <m:sty m:val="p"/>
                            </m:rPr>
                            <a:rPr lang="en-IN" sz="1400" b="0" i="0" smtClean="0">
                              <a:latin typeface="Cambria Math" panose="02040503050406030204" pitchFamily="18" charset="0"/>
                            </a:rPr>
                            <m:t>Yes</m:t>
                          </m:r>
                          <m:r>
                            <a:rPr lang="en-IN" sz="1400" b="0" i="0" smtClean="0">
                              <a:latin typeface="Cambria Math" panose="02040503050406030204" pitchFamily="18" charset="0"/>
                            </a:rPr>
                            <m:t>)</m:t>
                          </m:r>
                        </m:num>
                        <m:den>
                          <m:r>
                            <m:rPr>
                              <m:sty m:val="p"/>
                            </m:rPr>
                            <a:rPr lang="en-IN" sz="1400" b="0" i="0" smtClean="0">
                              <a:latin typeface="Cambria Math" panose="02040503050406030204" pitchFamily="18" charset="0"/>
                            </a:rPr>
                            <m:t>P</m:t>
                          </m:r>
                          <m:r>
                            <a:rPr lang="en-IN" sz="1400" b="0" i="0" smtClean="0">
                              <a:latin typeface="Cambria Math" panose="02040503050406030204" pitchFamily="18" charset="0"/>
                            </a:rPr>
                            <m:t>(</m:t>
                          </m:r>
                          <m:r>
                            <m:rPr>
                              <m:sty m:val="p"/>
                            </m:rPr>
                            <a:rPr lang="en-IN" sz="1400" b="0" i="0" smtClean="0">
                              <a:latin typeface="Cambria Math" panose="02040503050406030204" pitchFamily="18" charset="0"/>
                            </a:rPr>
                            <m:t>Sunny</m:t>
                          </m:r>
                          <m:r>
                            <a:rPr lang="en-IN" sz="1400" b="0" i="0" smtClean="0">
                              <a:latin typeface="Cambria Math" panose="02040503050406030204" pitchFamily="18" charset="0"/>
                            </a:rPr>
                            <m:t>)</m:t>
                          </m:r>
                        </m:den>
                      </m:f>
                    </m:oMath>
                  </m:oMathPara>
                </a14:m>
                <a:endParaRPr lang="en-IN" sz="1400" dirty="0">
                  <a:latin typeface="+mj-lt"/>
                </a:endParaRPr>
              </a:p>
            </p:txBody>
          </p:sp>
        </mc:Choice>
        <mc:Fallback xmlns="">
          <p:sp>
            <p:nvSpPr>
              <p:cNvPr id="39" name="TextBox 38">
                <a:extLst>
                  <a:ext uri="{FF2B5EF4-FFF2-40B4-BE49-F238E27FC236}">
                    <a16:creationId xmlns:a16="http://schemas.microsoft.com/office/drawing/2014/main" id="{025A2B06-3519-4110-B74E-12A0230D28CA}"/>
                  </a:ext>
                </a:extLst>
              </p:cNvPr>
              <p:cNvSpPr txBox="1">
                <a:spLocks noRot="1" noChangeAspect="1" noMove="1" noResize="1" noEditPoints="1" noAdjustHandles="1" noChangeArrowheads="1" noChangeShapeType="1" noTextEdit="1"/>
              </p:cNvSpPr>
              <p:nvPr/>
            </p:nvSpPr>
            <p:spPr>
              <a:xfrm>
                <a:off x="2913655" y="3366994"/>
                <a:ext cx="4735002" cy="548676"/>
              </a:xfrm>
              <a:prstGeom prst="rect">
                <a:avLst/>
              </a:prstGeom>
              <a:blipFill>
                <a:blip r:embed="rId2"/>
                <a:stretch>
                  <a:fillRect b="-444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14758985-ACC7-47D7-8D86-1C8517463D2E}"/>
                  </a:ext>
                </a:extLst>
              </p:cNvPr>
              <p:cNvSpPr txBox="1"/>
              <p:nvPr/>
            </p:nvSpPr>
            <p:spPr>
              <a:xfrm>
                <a:off x="2913655" y="3985858"/>
                <a:ext cx="3075167" cy="5486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IN" sz="1400" b="0" i="0" smtClean="0">
                          <a:latin typeface="Cambria Math" panose="02040503050406030204" pitchFamily="18" charset="0"/>
                        </a:rPr>
                        <m:t>P</m:t>
                      </m:r>
                      <m:r>
                        <a:rPr lang="en-IN" sz="1400" b="0" i="0" smtClean="0">
                          <a:latin typeface="Cambria Math" panose="02040503050406030204" pitchFamily="18" charset="0"/>
                        </a:rPr>
                        <m:t>(</m:t>
                      </m:r>
                      <m:r>
                        <m:rPr>
                          <m:sty m:val="p"/>
                        </m:rPr>
                        <a:rPr lang="en-IN" sz="1400" b="0" i="0" smtClean="0">
                          <a:latin typeface="Cambria Math" panose="02040503050406030204" pitchFamily="18" charset="0"/>
                        </a:rPr>
                        <m:t>Play</m:t>
                      </m:r>
                      <m:r>
                        <a:rPr lang="en-IN" sz="1400" b="0" i="0" smtClean="0">
                          <a:latin typeface="Cambria Math" panose="02040503050406030204" pitchFamily="18" charset="0"/>
                        </a:rPr>
                        <m:t>−</m:t>
                      </m:r>
                      <m:r>
                        <m:rPr>
                          <m:sty m:val="p"/>
                        </m:rPr>
                        <a:rPr lang="en-IN" sz="1400" b="0" i="0" smtClean="0">
                          <a:latin typeface="Cambria Math" panose="02040503050406030204" pitchFamily="18" charset="0"/>
                        </a:rPr>
                        <m:t>Yes</m:t>
                      </m:r>
                      <m:r>
                        <a:rPr lang="en-IN" sz="1400" b="0" i="0" smtClean="0">
                          <a:latin typeface="Cambria Math" panose="02040503050406030204" pitchFamily="18" charset="0"/>
                        </a:rPr>
                        <m:t>|</m:t>
                      </m:r>
                      <m:r>
                        <m:rPr>
                          <m:sty m:val="p"/>
                        </m:rPr>
                        <a:rPr lang="en-IN" sz="1400" b="0" i="0" smtClean="0">
                          <a:latin typeface="Cambria Math" panose="02040503050406030204" pitchFamily="18" charset="0"/>
                        </a:rPr>
                        <m:t>Sunny</m:t>
                      </m:r>
                      <m:r>
                        <a:rPr lang="en-IN" sz="1400" b="0" i="0" smtClean="0">
                          <a:latin typeface="Cambria Math" panose="02040503050406030204" pitchFamily="18" charset="0"/>
                        </a:rPr>
                        <m:t>)=</m:t>
                      </m:r>
                      <m:f>
                        <m:fPr>
                          <m:ctrlPr>
                            <a:rPr lang="en-US" sz="1400" i="1" smtClean="0">
                              <a:latin typeface="Cambria Math" panose="02040503050406030204" pitchFamily="18" charset="0"/>
                            </a:rPr>
                          </m:ctrlPr>
                        </m:fPr>
                        <m:num>
                          <m:r>
                            <a:rPr lang="en-IN" sz="1400" b="0" i="1" smtClean="0">
                              <a:latin typeface="Cambria Math" panose="02040503050406030204" pitchFamily="18" charset="0"/>
                            </a:rPr>
                            <m:t>(3/9)</m:t>
                          </m:r>
                          <m:r>
                            <a:rPr lang="en-IN" sz="1400" b="0" i="0" smtClean="0">
                              <a:latin typeface="Cambria Math" panose="02040503050406030204" pitchFamily="18" charset="0"/>
                            </a:rPr>
                            <m:t>.(9/14)</m:t>
                          </m:r>
                        </m:num>
                        <m:den>
                          <m:r>
                            <a:rPr lang="en-IN" sz="1400" b="0" i="0" smtClean="0">
                              <a:latin typeface="Cambria Math" panose="02040503050406030204" pitchFamily="18" charset="0"/>
                            </a:rPr>
                            <m:t>5</m:t>
                          </m:r>
                          <m:r>
                            <a:rPr lang="en-IN" sz="1400" b="0" i="1" smtClean="0">
                              <a:latin typeface="Cambria Math" panose="02040503050406030204" pitchFamily="18" charset="0"/>
                            </a:rPr>
                            <m:t>/14</m:t>
                          </m:r>
                        </m:den>
                      </m:f>
                    </m:oMath>
                  </m:oMathPara>
                </a14:m>
                <a:endParaRPr lang="en-IN" sz="1400" dirty="0">
                  <a:latin typeface="+mj-lt"/>
                </a:endParaRPr>
              </a:p>
            </p:txBody>
          </p:sp>
        </mc:Choice>
        <mc:Fallback xmlns="">
          <p:sp>
            <p:nvSpPr>
              <p:cNvPr id="51" name="TextBox 50">
                <a:extLst>
                  <a:ext uri="{FF2B5EF4-FFF2-40B4-BE49-F238E27FC236}">
                    <a16:creationId xmlns:a16="http://schemas.microsoft.com/office/drawing/2014/main" id="{14758985-ACC7-47D7-8D86-1C8517463D2E}"/>
                  </a:ext>
                </a:extLst>
              </p:cNvPr>
              <p:cNvSpPr txBox="1">
                <a:spLocks noRot="1" noChangeAspect="1" noMove="1" noResize="1" noEditPoints="1" noAdjustHandles="1" noChangeArrowheads="1" noChangeShapeType="1" noTextEdit="1"/>
              </p:cNvSpPr>
              <p:nvPr/>
            </p:nvSpPr>
            <p:spPr>
              <a:xfrm>
                <a:off x="2913655" y="3985858"/>
                <a:ext cx="3075167" cy="548640"/>
              </a:xfrm>
              <a:prstGeom prst="rect">
                <a:avLst/>
              </a:prstGeom>
              <a:blipFill>
                <a:blip r:embed="rId3"/>
                <a:stretch>
                  <a:fillRect b="-33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443B94EC-7713-4797-A7A3-FBAFE6DC93F1}"/>
                  </a:ext>
                </a:extLst>
              </p:cNvPr>
              <p:cNvSpPr txBox="1"/>
              <p:nvPr/>
            </p:nvSpPr>
            <p:spPr>
              <a:xfrm>
                <a:off x="2995156" y="4537844"/>
                <a:ext cx="3582063" cy="49705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sz="1400" b="0" i="0" smtClean="0">
                          <a:latin typeface="Cambria Math" panose="02040503050406030204" pitchFamily="18" charset="0"/>
                        </a:rPr>
                        <m:t>=</m:t>
                      </m:r>
                      <m:f>
                        <m:fPr>
                          <m:ctrlPr>
                            <a:rPr lang="en-US" sz="1400" i="1" smtClean="0">
                              <a:latin typeface="Cambria Math" panose="02040503050406030204" pitchFamily="18" charset="0"/>
                            </a:rPr>
                          </m:ctrlPr>
                        </m:fPr>
                        <m:num>
                          <m:r>
                            <a:rPr lang="en-IN" sz="1400" b="0" i="1" smtClean="0">
                              <a:latin typeface="Cambria Math" panose="02040503050406030204" pitchFamily="18" charset="0"/>
                            </a:rPr>
                            <m:t>3</m:t>
                          </m:r>
                        </m:num>
                        <m:den>
                          <m:r>
                            <a:rPr lang="en-IN" sz="1400" b="0" i="0" smtClean="0">
                              <a:latin typeface="Cambria Math" panose="02040503050406030204" pitchFamily="18" charset="0"/>
                            </a:rPr>
                            <m:t>5</m:t>
                          </m:r>
                        </m:den>
                      </m:f>
                    </m:oMath>
                  </m:oMathPara>
                </a14:m>
                <a:endParaRPr lang="en-IN" sz="1400" dirty="0"/>
              </a:p>
            </p:txBody>
          </p:sp>
        </mc:Choice>
        <mc:Fallback xmlns="">
          <p:sp>
            <p:nvSpPr>
              <p:cNvPr id="52" name="TextBox 51">
                <a:extLst>
                  <a:ext uri="{FF2B5EF4-FFF2-40B4-BE49-F238E27FC236}">
                    <a16:creationId xmlns:a16="http://schemas.microsoft.com/office/drawing/2014/main" id="{443B94EC-7713-4797-A7A3-FBAFE6DC93F1}"/>
                  </a:ext>
                </a:extLst>
              </p:cNvPr>
              <p:cNvSpPr txBox="1">
                <a:spLocks noRot="1" noChangeAspect="1" noMove="1" noResize="1" noEditPoints="1" noAdjustHandles="1" noChangeArrowheads="1" noChangeShapeType="1" noTextEdit="1"/>
              </p:cNvSpPr>
              <p:nvPr/>
            </p:nvSpPr>
            <p:spPr>
              <a:xfrm>
                <a:off x="2995156" y="4537844"/>
                <a:ext cx="3582063" cy="497059"/>
              </a:xfrm>
              <a:prstGeom prst="rect">
                <a:avLst/>
              </a:prstGeom>
              <a:blipFill>
                <a:blip r:embed="rId4"/>
                <a:stretch>
                  <a:fillRect b="-1220"/>
                </a:stretch>
              </a:blipFill>
            </p:spPr>
            <p:txBody>
              <a:bodyPr/>
              <a:lstStyle/>
              <a:p>
                <a:r>
                  <a:rPr lang="en-IN">
                    <a:noFill/>
                  </a:rPr>
                  <a:t> </a:t>
                </a:r>
              </a:p>
            </p:txBody>
          </p:sp>
        </mc:Fallback>
      </mc:AlternateContent>
      <p:cxnSp>
        <p:nvCxnSpPr>
          <p:cNvPr id="53" name="Straight Connector 52">
            <a:extLst>
              <a:ext uri="{FF2B5EF4-FFF2-40B4-BE49-F238E27FC236}">
                <a16:creationId xmlns:a16="http://schemas.microsoft.com/office/drawing/2014/main" id="{9AE2D25F-A83D-4054-9098-601331702864}"/>
              </a:ext>
            </a:extLst>
          </p:cNvPr>
          <p:cNvCxnSpPr>
            <a:cxnSpLocks/>
          </p:cNvCxnSpPr>
          <p:nvPr/>
        </p:nvCxnSpPr>
        <p:spPr>
          <a:xfrm>
            <a:off x="2687543" y="1804946"/>
            <a:ext cx="0" cy="3116911"/>
          </a:xfrm>
          <a:prstGeom prst="line">
            <a:avLst/>
          </a:prstGeom>
          <a:ln>
            <a:solidFill>
              <a:schemeClr val="bg1">
                <a:lumMod val="50000"/>
              </a:schemeClr>
            </a:solidFill>
            <a:prstDash val="lg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7729A10-ED11-4B53-AB7E-E58794C0DF66}"/>
                  </a:ext>
                </a:extLst>
              </p:cNvPr>
              <p:cNvSpPr txBox="1"/>
              <p:nvPr/>
            </p:nvSpPr>
            <p:spPr>
              <a:xfrm>
                <a:off x="6047390" y="3995504"/>
                <a:ext cx="3075167" cy="5389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IN" sz="1400" b="0" i="0" smtClean="0">
                          <a:latin typeface="Cambria Math" panose="02040503050406030204" pitchFamily="18" charset="0"/>
                        </a:rPr>
                        <m:t>P</m:t>
                      </m:r>
                      <m:r>
                        <a:rPr lang="en-IN" sz="1400" b="0" i="0" smtClean="0">
                          <a:latin typeface="Cambria Math" panose="02040503050406030204" pitchFamily="18" charset="0"/>
                        </a:rPr>
                        <m:t>(</m:t>
                      </m:r>
                      <m:r>
                        <m:rPr>
                          <m:sty m:val="p"/>
                        </m:rPr>
                        <a:rPr lang="en-IN" sz="1400" b="0" i="0" smtClean="0">
                          <a:latin typeface="Cambria Math" panose="02040503050406030204" pitchFamily="18" charset="0"/>
                        </a:rPr>
                        <m:t>Play</m:t>
                      </m:r>
                      <m:r>
                        <a:rPr lang="en-IN" sz="1400" b="0" i="0" smtClean="0">
                          <a:latin typeface="Cambria Math" panose="02040503050406030204" pitchFamily="18" charset="0"/>
                        </a:rPr>
                        <m:t>−</m:t>
                      </m:r>
                      <m:r>
                        <m:rPr>
                          <m:sty m:val="p"/>
                        </m:rPr>
                        <a:rPr lang="en-IN" sz="1400" b="0" i="0" smtClean="0">
                          <a:latin typeface="Cambria Math" panose="02040503050406030204" pitchFamily="18" charset="0"/>
                        </a:rPr>
                        <m:t>No</m:t>
                      </m:r>
                      <m:r>
                        <a:rPr lang="en-IN" sz="1400" b="0" i="0" smtClean="0">
                          <a:latin typeface="Cambria Math" panose="02040503050406030204" pitchFamily="18" charset="0"/>
                        </a:rPr>
                        <m:t>|</m:t>
                      </m:r>
                      <m:r>
                        <m:rPr>
                          <m:sty m:val="p"/>
                        </m:rPr>
                        <a:rPr lang="en-IN" sz="1400" b="0" i="0" smtClean="0">
                          <a:latin typeface="Cambria Math" panose="02040503050406030204" pitchFamily="18" charset="0"/>
                        </a:rPr>
                        <m:t>Sunny</m:t>
                      </m:r>
                      <m:r>
                        <a:rPr lang="en-IN" sz="1400" b="0" i="0" smtClean="0">
                          <a:latin typeface="Cambria Math" panose="02040503050406030204" pitchFamily="18" charset="0"/>
                        </a:rPr>
                        <m:t>)=</m:t>
                      </m:r>
                      <m:f>
                        <m:fPr>
                          <m:ctrlPr>
                            <a:rPr lang="en-US" sz="1400" i="1" smtClean="0">
                              <a:latin typeface="Cambria Math" panose="02040503050406030204" pitchFamily="18" charset="0"/>
                            </a:rPr>
                          </m:ctrlPr>
                        </m:fPr>
                        <m:num>
                          <m:r>
                            <a:rPr lang="en-IN" sz="1400" b="0" i="1" smtClean="0">
                              <a:latin typeface="Cambria Math" panose="02040503050406030204" pitchFamily="18" charset="0"/>
                            </a:rPr>
                            <m:t>(2/5)</m:t>
                          </m:r>
                          <m:r>
                            <a:rPr lang="en-IN" sz="1400" b="0" i="0" smtClean="0">
                              <a:latin typeface="Cambria Math" panose="02040503050406030204" pitchFamily="18" charset="0"/>
                            </a:rPr>
                            <m:t>.(5/14)</m:t>
                          </m:r>
                        </m:num>
                        <m:den>
                          <m:r>
                            <a:rPr lang="en-IN" sz="1400" b="0" i="0" smtClean="0">
                              <a:latin typeface="Cambria Math" panose="02040503050406030204" pitchFamily="18" charset="0"/>
                            </a:rPr>
                            <m:t>5</m:t>
                          </m:r>
                          <m:r>
                            <a:rPr lang="en-IN" sz="1400" b="0" i="1" smtClean="0">
                              <a:latin typeface="Cambria Math" panose="02040503050406030204" pitchFamily="18" charset="0"/>
                            </a:rPr>
                            <m:t>/14</m:t>
                          </m:r>
                        </m:den>
                      </m:f>
                    </m:oMath>
                  </m:oMathPara>
                </a14:m>
                <a:endParaRPr lang="en-IN" sz="1400" dirty="0">
                  <a:latin typeface="+mj-lt"/>
                </a:endParaRPr>
              </a:p>
            </p:txBody>
          </p:sp>
        </mc:Choice>
        <mc:Fallback xmlns="">
          <p:sp>
            <p:nvSpPr>
              <p:cNvPr id="10" name="TextBox 9">
                <a:extLst>
                  <a:ext uri="{FF2B5EF4-FFF2-40B4-BE49-F238E27FC236}">
                    <a16:creationId xmlns:a16="http://schemas.microsoft.com/office/drawing/2014/main" id="{A7729A10-ED11-4B53-AB7E-E58794C0DF66}"/>
                  </a:ext>
                </a:extLst>
              </p:cNvPr>
              <p:cNvSpPr txBox="1">
                <a:spLocks noRot="1" noChangeAspect="1" noMove="1" noResize="1" noEditPoints="1" noAdjustHandles="1" noChangeArrowheads="1" noChangeShapeType="1" noTextEdit="1"/>
              </p:cNvSpPr>
              <p:nvPr/>
            </p:nvSpPr>
            <p:spPr>
              <a:xfrm>
                <a:off x="6047390" y="3995504"/>
                <a:ext cx="3075167" cy="538994"/>
              </a:xfrm>
              <a:prstGeom prst="rect">
                <a:avLst/>
              </a:prstGeom>
              <a:blipFill>
                <a:blip r:embed="rId5"/>
                <a:stretch>
                  <a:fillRect b="-449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206B525-D5C9-4C7A-908F-621478F6AC21}"/>
                  </a:ext>
                </a:extLst>
              </p:cNvPr>
              <p:cNvSpPr txBox="1"/>
              <p:nvPr/>
            </p:nvSpPr>
            <p:spPr>
              <a:xfrm>
                <a:off x="7095331" y="4519249"/>
                <a:ext cx="1610058" cy="5156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sz="1400" b="0" i="0" smtClean="0">
                          <a:latin typeface="Cambria Math" panose="02040503050406030204" pitchFamily="18" charset="0"/>
                        </a:rPr>
                        <m:t>=</m:t>
                      </m:r>
                      <m:f>
                        <m:fPr>
                          <m:ctrlPr>
                            <a:rPr lang="en-US" sz="1400" i="1" smtClean="0">
                              <a:latin typeface="Cambria Math" panose="02040503050406030204" pitchFamily="18" charset="0"/>
                            </a:rPr>
                          </m:ctrlPr>
                        </m:fPr>
                        <m:num>
                          <m:r>
                            <a:rPr lang="en-IN" sz="1400" b="0" i="1" smtClean="0">
                              <a:latin typeface="Cambria Math" panose="02040503050406030204" pitchFamily="18" charset="0"/>
                            </a:rPr>
                            <m:t>2</m:t>
                          </m:r>
                        </m:num>
                        <m:den>
                          <m:r>
                            <a:rPr lang="en-IN" sz="1400" b="0" i="0" smtClean="0">
                              <a:latin typeface="Cambria Math" panose="02040503050406030204" pitchFamily="18" charset="0"/>
                            </a:rPr>
                            <m:t>5</m:t>
                          </m:r>
                        </m:den>
                      </m:f>
                    </m:oMath>
                  </m:oMathPara>
                </a14:m>
                <a:endParaRPr lang="en-IN" sz="1400" dirty="0"/>
              </a:p>
            </p:txBody>
          </p:sp>
        </mc:Choice>
        <mc:Fallback xmlns="">
          <p:sp>
            <p:nvSpPr>
              <p:cNvPr id="11" name="TextBox 10">
                <a:extLst>
                  <a:ext uri="{FF2B5EF4-FFF2-40B4-BE49-F238E27FC236}">
                    <a16:creationId xmlns:a16="http://schemas.microsoft.com/office/drawing/2014/main" id="{7206B525-D5C9-4C7A-908F-621478F6AC21}"/>
                  </a:ext>
                </a:extLst>
              </p:cNvPr>
              <p:cNvSpPr txBox="1">
                <a:spLocks noRot="1" noChangeAspect="1" noMove="1" noResize="1" noEditPoints="1" noAdjustHandles="1" noChangeArrowheads="1" noChangeShapeType="1" noTextEdit="1"/>
              </p:cNvSpPr>
              <p:nvPr/>
            </p:nvSpPr>
            <p:spPr>
              <a:xfrm>
                <a:off x="7095331" y="4519249"/>
                <a:ext cx="1610058" cy="515654"/>
              </a:xfrm>
              <a:prstGeom prst="rect">
                <a:avLst/>
              </a:prstGeom>
              <a:blipFill>
                <a:blip r:embed="rId6"/>
                <a:stretch>
                  <a:fillRect/>
                </a:stretch>
              </a:blipFill>
            </p:spPr>
            <p:txBody>
              <a:bodyPr/>
              <a:lstStyle/>
              <a:p>
                <a:r>
                  <a:rPr lang="en-IN">
                    <a:noFill/>
                  </a:rPr>
                  <a:t> </a:t>
                </a:r>
              </a:p>
            </p:txBody>
          </p:sp>
        </mc:Fallback>
      </mc:AlternateContent>
      <p:cxnSp>
        <p:nvCxnSpPr>
          <p:cNvPr id="12" name="Straight Connector 11">
            <a:extLst>
              <a:ext uri="{FF2B5EF4-FFF2-40B4-BE49-F238E27FC236}">
                <a16:creationId xmlns:a16="http://schemas.microsoft.com/office/drawing/2014/main" id="{E8DECB8B-8C5D-46BE-A390-EAD04DE566FE}"/>
              </a:ext>
            </a:extLst>
          </p:cNvPr>
          <p:cNvCxnSpPr>
            <a:cxnSpLocks/>
          </p:cNvCxnSpPr>
          <p:nvPr/>
        </p:nvCxnSpPr>
        <p:spPr>
          <a:xfrm>
            <a:off x="5988822" y="3937972"/>
            <a:ext cx="0" cy="1158587"/>
          </a:xfrm>
          <a:prstGeom prst="line">
            <a:avLst/>
          </a:prstGeom>
          <a:ln w="3175">
            <a:solidFill>
              <a:schemeClr val="bg1">
                <a:lumMod val="50000"/>
              </a:schemeClr>
            </a:solidFill>
            <a:prstDash val="lg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3746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645F8A3E-1039-4FDE-BB62-2B23DCDCC991}"/>
              </a:ext>
            </a:extLst>
          </p:cNvPr>
          <p:cNvSpPr txBox="1">
            <a:spLocks noChangeArrowheads="1"/>
          </p:cNvSpPr>
          <p:nvPr/>
        </p:nvSpPr>
        <p:spPr>
          <a:xfrm>
            <a:off x="417990" y="641845"/>
            <a:ext cx="6267373" cy="96043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Naïve Bayes Classifier – Under the Hood</a:t>
            </a:r>
          </a:p>
          <a:p>
            <a:pPr algn="l"/>
            <a:endParaRPr lang="en-US" sz="2000" dirty="0"/>
          </a:p>
        </p:txBody>
      </p:sp>
      <p:sp>
        <p:nvSpPr>
          <p:cNvPr id="9" name="Rectangle 5">
            <a:extLst>
              <a:ext uri="{FF2B5EF4-FFF2-40B4-BE49-F238E27FC236}">
                <a16:creationId xmlns:a16="http://schemas.microsoft.com/office/drawing/2014/main" id="{92B5F184-704E-4404-87FF-C474DEA91FF8}"/>
              </a:ext>
            </a:extLst>
          </p:cNvPr>
          <p:cNvSpPr txBox="1">
            <a:spLocks noChangeArrowheads="1"/>
          </p:cNvSpPr>
          <p:nvPr/>
        </p:nvSpPr>
        <p:spPr>
          <a:xfrm>
            <a:off x="512844" y="1447800"/>
            <a:ext cx="8328756" cy="813000"/>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j-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j-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lnSpc>
                <a:spcPct val="95000"/>
              </a:lnSpc>
              <a:buFont typeface="Wingdings" panose="05000000000000000000" pitchFamily="2" charset="2"/>
              <a:buChar char="Ø"/>
            </a:pPr>
            <a:r>
              <a:rPr lang="en-US" sz="1400" dirty="0">
                <a:solidFill>
                  <a:schemeClr val="tx1"/>
                </a:solidFill>
              </a:rPr>
              <a:t>Works on the underlying principle of Bayes Theorem</a:t>
            </a:r>
          </a:p>
          <a:p>
            <a:pPr marL="457200" indent="-457200" algn="l">
              <a:lnSpc>
                <a:spcPct val="95000"/>
              </a:lnSpc>
              <a:buFont typeface="Wingdings" panose="05000000000000000000" pitchFamily="2" charset="2"/>
              <a:buChar char="Ø"/>
            </a:pPr>
            <a:r>
              <a:rPr lang="en-US" sz="1400" dirty="0">
                <a:solidFill>
                  <a:schemeClr val="tx1"/>
                </a:solidFill>
              </a:rPr>
              <a:t>Helps predict probability of an element belonging to a category basis its attributes</a:t>
            </a:r>
          </a:p>
        </p:txBody>
      </p:sp>
      <p:sp>
        <p:nvSpPr>
          <p:cNvPr id="11" name="TextBox 10">
            <a:extLst>
              <a:ext uri="{FF2B5EF4-FFF2-40B4-BE49-F238E27FC236}">
                <a16:creationId xmlns:a16="http://schemas.microsoft.com/office/drawing/2014/main" id="{1CB82042-D677-4831-A80E-239FB3E8503E}"/>
              </a:ext>
            </a:extLst>
          </p:cNvPr>
          <p:cNvSpPr txBox="1"/>
          <p:nvPr/>
        </p:nvSpPr>
        <p:spPr>
          <a:xfrm>
            <a:off x="417990" y="4055379"/>
            <a:ext cx="8423610" cy="892552"/>
          </a:xfrm>
          <a:prstGeom prst="rect">
            <a:avLst/>
          </a:prstGeom>
          <a:noFill/>
        </p:spPr>
        <p:txBody>
          <a:bodyPr wrap="square">
            <a:spAutoFit/>
          </a:bodyPr>
          <a:lstStyle/>
          <a:p>
            <a:pPr>
              <a:spcAft>
                <a:spcPts val="600"/>
              </a:spcAft>
            </a:pPr>
            <a:r>
              <a:rPr lang="en-IN" sz="1400" b="1" dirty="0"/>
              <a:t>Assumptions</a:t>
            </a:r>
          </a:p>
          <a:p>
            <a:pPr marL="285750" indent="-285750">
              <a:spcAft>
                <a:spcPts val="600"/>
              </a:spcAft>
              <a:buFont typeface="Arial" panose="020B0604020202020204" pitchFamily="34" charset="0"/>
              <a:buChar char="•"/>
            </a:pPr>
            <a:r>
              <a:rPr lang="en-IN" sz="1400" dirty="0"/>
              <a:t>All predictor variables are independent and do not impact occurrence of each other</a:t>
            </a:r>
          </a:p>
          <a:p>
            <a:pPr marL="285750" indent="-285750">
              <a:spcAft>
                <a:spcPts val="600"/>
              </a:spcAft>
              <a:buFont typeface="Arial" panose="020B0604020202020204" pitchFamily="34" charset="0"/>
              <a:buChar char="•"/>
            </a:pPr>
            <a:r>
              <a:rPr lang="en-IN" sz="1400" dirty="0"/>
              <a:t>All predictor variables hold equal importance in the prediction of response variable	</a:t>
            </a:r>
          </a:p>
        </p:txBody>
      </p:sp>
      <p:sp>
        <p:nvSpPr>
          <p:cNvPr id="3" name="Rectangle 2">
            <a:extLst>
              <a:ext uri="{FF2B5EF4-FFF2-40B4-BE49-F238E27FC236}">
                <a16:creationId xmlns:a16="http://schemas.microsoft.com/office/drawing/2014/main" id="{43FD1568-6ED3-4A49-A0F3-94B02B4AE7B8}"/>
              </a:ext>
            </a:extLst>
          </p:cNvPr>
          <p:cNvSpPr/>
          <p:nvPr/>
        </p:nvSpPr>
        <p:spPr>
          <a:xfrm>
            <a:off x="767850" y="2512610"/>
            <a:ext cx="337384" cy="221629"/>
          </a:xfrm>
          <a:prstGeom prst="rect">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13500000" scaled="1"/>
            <a:tileRect/>
          </a:gra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004107AE-44AD-49D7-B25E-5B7895CECA5E}"/>
              </a:ext>
            </a:extLst>
          </p:cNvPr>
          <p:cNvSpPr/>
          <p:nvPr/>
        </p:nvSpPr>
        <p:spPr>
          <a:xfrm>
            <a:off x="796623" y="2543080"/>
            <a:ext cx="337384" cy="221629"/>
          </a:xfrm>
          <a:prstGeom prst="rect">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13500000" scaled="1"/>
            <a:tileRect/>
          </a:gra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bg1">
                  <a:lumMod val="50000"/>
                </a:schemeClr>
              </a:solidFill>
            </a:endParaRPr>
          </a:p>
        </p:txBody>
      </p:sp>
      <p:sp>
        <p:nvSpPr>
          <p:cNvPr id="13" name="Rectangle 12">
            <a:extLst>
              <a:ext uri="{FF2B5EF4-FFF2-40B4-BE49-F238E27FC236}">
                <a16:creationId xmlns:a16="http://schemas.microsoft.com/office/drawing/2014/main" id="{8B081A15-B898-42CF-ACE9-FB6EDBD76291}"/>
              </a:ext>
            </a:extLst>
          </p:cNvPr>
          <p:cNvSpPr/>
          <p:nvPr/>
        </p:nvSpPr>
        <p:spPr>
          <a:xfrm>
            <a:off x="825396" y="2580684"/>
            <a:ext cx="337384" cy="221629"/>
          </a:xfrm>
          <a:prstGeom prst="rect">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13500000" scaled="1"/>
            <a:tileRect/>
          </a:gra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bg1">
                  <a:lumMod val="50000"/>
                </a:schemeClr>
              </a:solidFill>
            </a:endParaRPr>
          </a:p>
        </p:txBody>
      </p:sp>
      <p:sp>
        <p:nvSpPr>
          <p:cNvPr id="4" name="Oval 3">
            <a:extLst>
              <a:ext uri="{FF2B5EF4-FFF2-40B4-BE49-F238E27FC236}">
                <a16:creationId xmlns:a16="http://schemas.microsoft.com/office/drawing/2014/main" id="{B3476195-E6A6-4737-96C6-0D5D4F373D2A}"/>
              </a:ext>
            </a:extLst>
          </p:cNvPr>
          <p:cNvSpPr/>
          <p:nvPr/>
        </p:nvSpPr>
        <p:spPr>
          <a:xfrm>
            <a:off x="757630" y="3612568"/>
            <a:ext cx="338328" cy="219456"/>
          </a:xfrm>
          <a:prstGeom prst="ellipse">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13500000" scaled="1"/>
            <a:tileRect/>
          </a:gra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bg1">
                  <a:lumMod val="50000"/>
                </a:schemeClr>
              </a:solidFill>
            </a:endParaRPr>
          </a:p>
        </p:txBody>
      </p:sp>
      <p:sp>
        <p:nvSpPr>
          <p:cNvPr id="20" name="Oval 19">
            <a:extLst>
              <a:ext uri="{FF2B5EF4-FFF2-40B4-BE49-F238E27FC236}">
                <a16:creationId xmlns:a16="http://schemas.microsoft.com/office/drawing/2014/main" id="{E9D314CF-9E64-47DE-BFE2-F71C3AED03CF}"/>
              </a:ext>
            </a:extLst>
          </p:cNvPr>
          <p:cNvSpPr/>
          <p:nvPr/>
        </p:nvSpPr>
        <p:spPr>
          <a:xfrm>
            <a:off x="800898" y="3626909"/>
            <a:ext cx="338328" cy="219456"/>
          </a:xfrm>
          <a:prstGeom prst="ellipse">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13500000" scaled="1"/>
            <a:tileRect/>
          </a:gra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bg1">
                  <a:lumMod val="50000"/>
                </a:schemeClr>
              </a:solidFill>
            </a:endParaRPr>
          </a:p>
        </p:txBody>
      </p:sp>
      <p:sp>
        <p:nvSpPr>
          <p:cNvPr id="21" name="Oval 20">
            <a:extLst>
              <a:ext uri="{FF2B5EF4-FFF2-40B4-BE49-F238E27FC236}">
                <a16:creationId xmlns:a16="http://schemas.microsoft.com/office/drawing/2014/main" id="{5D8767A9-12B7-4976-A95F-7909FECDC36B}"/>
              </a:ext>
            </a:extLst>
          </p:cNvPr>
          <p:cNvSpPr/>
          <p:nvPr/>
        </p:nvSpPr>
        <p:spPr>
          <a:xfrm>
            <a:off x="861475" y="3653570"/>
            <a:ext cx="338328" cy="219456"/>
          </a:xfrm>
          <a:prstGeom prst="ellipse">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13500000" scaled="1"/>
            <a:tileRect/>
          </a:gra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bg1">
                  <a:lumMod val="50000"/>
                </a:schemeClr>
              </a:solidFill>
            </a:endParaRPr>
          </a:p>
        </p:txBody>
      </p:sp>
      <p:sp>
        <p:nvSpPr>
          <p:cNvPr id="6" name="Isosceles Triangle 5">
            <a:extLst>
              <a:ext uri="{FF2B5EF4-FFF2-40B4-BE49-F238E27FC236}">
                <a16:creationId xmlns:a16="http://schemas.microsoft.com/office/drawing/2014/main" id="{C1334596-51A3-408D-926D-06537B41A2A6}"/>
              </a:ext>
            </a:extLst>
          </p:cNvPr>
          <p:cNvSpPr/>
          <p:nvPr/>
        </p:nvSpPr>
        <p:spPr>
          <a:xfrm>
            <a:off x="768616" y="3050150"/>
            <a:ext cx="338328" cy="219456"/>
          </a:xfrm>
          <a:prstGeom prst="triangle">
            <a:avLst>
              <a:gd name="adj" fmla="val 52350"/>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13500000" scaled="1"/>
            <a:tileRect/>
          </a:gra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bg1">
                  <a:lumMod val="50000"/>
                </a:schemeClr>
              </a:solidFill>
            </a:endParaRPr>
          </a:p>
        </p:txBody>
      </p:sp>
      <p:sp>
        <p:nvSpPr>
          <p:cNvPr id="24" name="Isosceles Triangle 23">
            <a:extLst>
              <a:ext uri="{FF2B5EF4-FFF2-40B4-BE49-F238E27FC236}">
                <a16:creationId xmlns:a16="http://schemas.microsoft.com/office/drawing/2014/main" id="{29E1321F-2BE6-41FC-9185-9B456E803C51}"/>
              </a:ext>
            </a:extLst>
          </p:cNvPr>
          <p:cNvSpPr/>
          <p:nvPr/>
        </p:nvSpPr>
        <p:spPr>
          <a:xfrm>
            <a:off x="811371" y="3073236"/>
            <a:ext cx="338328" cy="219456"/>
          </a:xfrm>
          <a:prstGeom prst="triangle">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13500000" scaled="1"/>
            <a:tileRect/>
          </a:gra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bg1">
                  <a:lumMod val="50000"/>
                </a:schemeClr>
              </a:solidFill>
            </a:endParaRPr>
          </a:p>
        </p:txBody>
      </p:sp>
      <p:sp>
        <p:nvSpPr>
          <p:cNvPr id="25" name="Isosceles Triangle 24">
            <a:extLst>
              <a:ext uri="{FF2B5EF4-FFF2-40B4-BE49-F238E27FC236}">
                <a16:creationId xmlns:a16="http://schemas.microsoft.com/office/drawing/2014/main" id="{BB16265B-1EFB-41B7-A7F1-A3400AAC055B}"/>
              </a:ext>
            </a:extLst>
          </p:cNvPr>
          <p:cNvSpPr/>
          <p:nvPr/>
        </p:nvSpPr>
        <p:spPr>
          <a:xfrm>
            <a:off x="854126" y="3099162"/>
            <a:ext cx="338328" cy="219456"/>
          </a:xfrm>
          <a:prstGeom prst="triangle">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13500000" scaled="1"/>
            <a:tileRect/>
          </a:gra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bg1">
                  <a:lumMod val="50000"/>
                </a:schemeClr>
              </a:solidFill>
            </a:endParaRPr>
          </a:p>
        </p:txBody>
      </p:sp>
      <p:cxnSp>
        <p:nvCxnSpPr>
          <p:cNvPr id="29" name="Straight Arrow Connector 28">
            <a:extLst>
              <a:ext uri="{FF2B5EF4-FFF2-40B4-BE49-F238E27FC236}">
                <a16:creationId xmlns:a16="http://schemas.microsoft.com/office/drawing/2014/main" id="{D94F11E5-7E63-42B1-8CD0-EE5271ECC347}"/>
              </a:ext>
            </a:extLst>
          </p:cNvPr>
          <p:cNvCxnSpPr>
            <a:cxnSpLocks/>
          </p:cNvCxnSpPr>
          <p:nvPr/>
        </p:nvCxnSpPr>
        <p:spPr>
          <a:xfrm>
            <a:off x="1447140" y="2691498"/>
            <a:ext cx="457200" cy="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4490BFF0-82A8-42F4-BC26-7A9F5F7C8102}"/>
              </a:ext>
            </a:extLst>
          </p:cNvPr>
          <p:cNvCxnSpPr>
            <a:cxnSpLocks/>
          </p:cNvCxnSpPr>
          <p:nvPr/>
        </p:nvCxnSpPr>
        <p:spPr>
          <a:xfrm>
            <a:off x="1447140" y="3206897"/>
            <a:ext cx="457200" cy="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15D9F45A-C1BC-4581-B385-E1656A3E9A13}"/>
              </a:ext>
            </a:extLst>
          </p:cNvPr>
          <p:cNvCxnSpPr>
            <a:cxnSpLocks/>
          </p:cNvCxnSpPr>
          <p:nvPr/>
        </p:nvCxnSpPr>
        <p:spPr>
          <a:xfrm>
            <a:off x="1447140" y="3722296"/>
            <a:ext cx="457200" cy="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2" name="Rectangle: Rounded Corners 31">
                <a:extLst>
                  <a:ext uri="{FF2B5EF4-FFF2-40B4-BE49-F238E27FC236}">
                    <a16:creationId xmlns:a16="http://schemas.microsoft.com/office/drawing/2014/main" id="{B9063002-5FCB-4150-81B0-7D3155C37AF5}"/>
                  </a:ext>
                </a:extLst>
              </p:cNvPr>
              <p:cNvSpPr/>
              <p:nvPr/>
            </p:nvSpPr>
            <p:spPr>
              <a:xfrm>
                <a:off x="2152952" y="2456949"/>
                <a:ext cx="1621521" cy="1414827"/>
              </a:xfrm>
              <a:prstGeom prst="roundRect">
                <a:avLst/>
              </a:prstGeom>
              <a:noFill/>
              <a:ln>
                <a:solidFill>
                  <a:schemeClr val="bg1">
                    <a:lumMod val="50000"/>
                  </a:schemeClr>
                </a:solidFill>
                <a:prstDash val="dash"/>
              </a:ln>
            </p:spPr>
            <p:style>
              <a:lnRef idx="1">
                <a:schemeClr val="accent1"/>
              </a:lnRef>
              <a:fillRef idx="3">
                <a:schemeClr val="accent1"/>
              </a:fillRef>
              <a:effectRef idx="2">
                <a:schemeClr val="accent1"/>
              </a:effectRef>
              <a:fontRef idx="minor">
                <a:schemeClr val="lt1"/>
              </a:fontRef>
            </p:style>
            <p:txBody>
              <a:bodyPr rtlCol="0" anchor="t"/>
              <a:lstStyle/>
              <a:p>
                <a:pPr algn="ctr"/>
                <a:r>
                  <a:rPr lang="en-IN" sz="1050" dirty="0">
                    <a:solidFill>
                      <a:schemeClr val="tx1"/>
                    </a:solidFill>
                  </a:rPr>
                  <a:t>Naïve Bayes Classifier</a:t>
                </a:r>
              </a:p>
              <a:p>
                <a:pPr algn="ctr"/>
                <a:endParaRPr lang="en-IN" sz="1050" dirty="0">
                  <a:solidFill>
                    <a:schemeClr val="tx1"/>
                  </a:solidFill>
                </a:endParaRPr>
              </a:p>
              <a:p>
                <a:pPr algn="ctr"/>
                <a:br>
                  <a:rPr lang="en-IN" sz="1050" dirty="0">
                    <a:solidFill>
                      <a:schemeClr val="tx1"/>
                    </a:solidFill>
                  </a:rPr>
                </a:br>
                <a:br>
                  <a:rPr lang="en-IN" sz="1050" dirty="0">
                    <a:solidFill>
                      <a:schemeClr val="tx1"/>
                    </a:solidFill>
                  </a:rPr>
                </a:br>
                <a14:m>
                  <m:oMathPara xmlns:m="http://schemas.openxmlformats.org/officeDocument/2006/math">
                    <m:oMathParaPr>
                      <m:jc m:val="centerGroup"/>
                    </m:oMathParaPr>
                    <m:oMath xmlns:m="http://schemas.openxmlformats.org/officeDocument/2006/math">
                      <m:r>
                        <m:rPr>
                          <m:sty m:val="p"/>
                        </m:rPr>
                        <a:rPr lang="en-IN" sz="1050" b="0" i="0" smtClean="0">
                          <a:solidFill>
                            <a:schemeClr val="tx1"/>
                          </a:solidFill>
                          <a:latin typeface="Cambria Math" panose="02040503050406030204" pitchFamily="18" charset="0"/>
                        </a:rPr>
                        <m:t>P</m:t>
                      </m:r>
                      <m:r>
                        <a:rPr lang="en-IN" sz="1050" b="0" i="0" smtClean="0">
                          <a:solidFill>
                            <a:schemeClr val="tx1"/>
                          </a:solidFill>
                          <a:latin typeface="Cambria Math" panose="02040503050406030204" pitchFamily="18" charset="0"/>
                        </a:rPr>
                        <m:t>(</m:t>
                      </m:r>
                      <m:r>
                        <m:rPr>
                          <m:sty m:val="p"/>
                        </m:rPr>
                        <a:rPr lang="en-IN" sz="1050" b="0" i="0" smtClean="0">
                          <a:solidFill>
                            <a:schemeClr val="tx1"/>
                          </a:solidFill>
                          <a:latin typeface="Cambria Math" panose="02040503050406030204" pitchFamily="18" charset="0"/>
                        </a:rPr>
                        <m:t>A</m:t>
                      </m:r>
                      <m:r>
                        <a:rPr lang="en-IN" sz="1050" b="0" i="0" smtClean="0">
                          <a:solidFill>
                            <a:schemeClr val="tx1"/>
                          </a:solidFill>
                          <a:latin typeface="Cambria Math" panose="02040503050406030204" pitchFamily="18" charset="0"/>
                        </a:rPr>
                        <m:t>|</m:t>
                      </m:r>
                      <m:r>
                        <m:rPr>
                          <m:sty m:val="p"/>
                        </m:rPr>
                        <a:rPr lang="en-IN" sz="1050" b="0" i="0" smtClean="0">
                          <a:solidFill>
                            <a:schemeClr val="tx1"/>
                          </a:solidFill>
                          <a:latin typeface="Cambria Math" panose="02040503050406030204" pitchFamily="18" charset="0"/>
                        </a:rPr>
                        <m:t>B</m:t>
                      </m:r>
                      <m:r>
                        <a:rPr lang="en-IN" sz="1050" b="0" i="0" smtClean="0">
                          <a:solidFill>
                            <a:schemeClr val="tx1"/>
                          </a:solidFill>
                          <a:latin typeface="Cambria Math" panose="02040503050406030204" pitchFamily="18" charset="0"/>
                        </a:rPr>
                        <m:t>)=</m:t>
                      </m:r>
                      <m:f>
                        <m:fPr>
                          <m:ctrlPr>
                            <a:rPr lang="en-US" sz="1050" i="1" smtClean="0">
                              <a:solidFill>
                                <a:schemeClr val="tx1"/>
                              </a:solidFill>
                              <a:latin typeface="Cambria Math" panose="02040503050406030204" pitchFamily="18" charset="0"/>
                            </a:rPr>
                          </m:ctrlPr>
                        </m:fPr>
                        <m:num>
                          <m:r>
                            <m:rPr>
                              <m:sty m:val="p"/>
                            </m:rPr>
                            <a:rPr lang="en-IN" sz="1050" b="0" i="0" smtClean="0">
                              <a:solidFill>
                                <a:schemeClr val="tx1"/>
                              </a:solidFill>
                              <a:latin typeface="Cambria Math" panose="02040503050406030204" pitchFamily="18" charset="0"/>
                            </a:rPr>
                            <m:t>P</m:t>
                          </m:r>
                          <m:d>
                            <m:dPr>
                              <m:ctrlPr>
                                <a:rPr lang="en-IN" sz="1050" b="0" i="1" smtClean="0">
                                  <a:solidFill>
                                    <a:schemeClr val="tx1"/>
                                  </a:solidFill>
                                  <a:latin typeface="Cambria Math" panose="02040503050406030204" pitchFamily="18" charset="0"/>
                                </a:rPr>
                              </m:ctrlPr>
                            </m:dPr>
                            <m:e>
                              <m:r>
                                <m:rPr>
                                  <m:sty m:val="p"/>
                                </m:rPr>
                                <a:rPr lang="en-IN" sz="1050" b="0" i="0" smtClean="0">
                                  <a:solidFill>
                                    <a:schemeClr val="tx1"/>
                                  </a:solidFill>
                                  <a:latin typeface="Cambria Math" panose="02040503050406030204" pitchFamily="18" charset="0"/>
                                </a:rPr>
                                <m:t>B</m:t>
                              </m:r>
                            </m:e>
                            <m:e>
                              <m:r>
                                <m:rPr>
                                  <m:sty m:val="p"/>
                                </m:rPr>
                                <a:rPr lang="en-IN" sz="1050" b="0" i="0" smtClean="0">
                                  <a:solidFill>
                                    <a:schemeClr val="tx1"/>
                                  </a:solidFill>
                                  <a:latin typeface="Cambria Math" panose="02040503050406030204" pitchFamily="18" charset="0"/>
                                </a:rPr>
                                <m:t>A</m:t>
                              </m:r>
                            </m:e>
                          </m:d>
                          <m:r>
                            <a:rPr lang="en-IN" sz="1050" b="0" i="0" smtClean="0">
                              <a:solidFill>
                                <a:schemeClr val="tx1"/>
                              </a:solidFill>
                              <a:latin typeface="Cambria Math" panose="02040503050406030204" pitchFamily="18" charset="0"/>
                            </a:rPr>
                            <m:t>.</m:t>
                          </m:r>
                          <m:r>
                            <m:rPr>
                              <m:sty m:val="p"/>
                            </m:rPr>
                            <a:rPr lang="en-IN" sz="1050" b="0" i="0" smtClean="0">
                              <a:solidFill>
                                <a:schemeClr val="tx1"/>
                              </a:solidFill>
                              <a:latin typeface="Cambria Math" panose="02040503050406030204" pitchFamily="18" charset="0"/>
                            </a:rPr>
                            <m:t>P</m:t>
                          </m:r>
                          <m:r>
                            <a:rPr lang="en-IN" sz="1050" b="0" i="0" smtClean="0">
                              <a:solidFill>
                                <a:schemeClr val="tx1"/>
                              </a:solidFill>
                              <a:latin typeface="Cambria Math" panose="02040503050406030204" pitchFamily="18" charset="0"/>
                            </a:rPr>
                            <m:t>(</m:t>
                          </m:r>
                          <m:r>
                            <m:rPr>
                              <m:sty m:val="p"/>
                            </m:rPr>
                            <a:rPr lang="en-IN" sz="1050" b="0" i="0" smtClean="0">
                              <a:solidFill>
                                <a:schemeClr val="tx1"/>
                              </a:solidFill>
                              <a:latin typeface="Cambria Math" panose="02040503050406030204" pitchFamily="18" charset="0"/>
                            </a:rPr>
                            <m:t>A</m:t>
                          </m:r>
                          <m:r>
                            <a:rPr lang="en-IN" sz="1050" b="0" i="0" smtClean="0">
                              <a:solidFill>
                                <a:schemeClr val="tx1"/>
                              </a:solidFill>
                              <a:latin typeface="Cambria Math" panose="02040503050406030204" pitchFamily="18" charset="0"/>
                            </a:rPr>
                            <m:t>)</m:t>
                          </m:r>
                        </m:num>
                        <m:den>
                          <m:r>
                            <m:rPr>
                              <m:sty m:val="p"/>
                            </m:rPr>
                            <a:rPr lang="en-IN" sz="1050" b="0" i="0" smtClean="0">
                              <a:solidFill>
                                <a:schemeClr val="tx1"/>
                              </a:solidFill>
                              <a:latin typeface="Cambria Math" panose="02040503050406030204" pitchFamily="18" charset="0"/>
                            </a:rPr>
                            <m:t>P</m:t>
                          </m:r>
                          <m:r>
                            <a:rPr lang="en-IN" sz="1050" b="0" i="0" smtClean="0">
                              <a:solidFill>
                                <a:schemeClr val="tx1"/>
                              </a:solidFill>
                              <a:latin typeface="Cambria Math" panose="02040503050406030204" pitchFamily="18" charset="0"/>
                            </a:rPr>
                            <m:t>(</m:t>
                          </m:r>
                          <m:r>
                            <m:rPr>
                              <m:sty m:val="p"/>
                            </m:rPr>
                            <a:rPr lang="en-IN" sz="1050" b="0" i="0" smtClean="0">
                              <a:solidFill>
                                <a:schemeClr val="tx1"/>
                              </a:solidFill>
                              <a:latin typeface="Cambria Math" panose="02040503050406030204" pitchFamily="18" charset="0"/>
                            </a:rPr>
                            <m:t>B</m:t>
                          </m:r>
                          <m:r>
                            <a:rPr lang="en-IN" sz="1050" b="0" i="0" smtClean="0">
                              <a:solidFill>
                                <a:schemeClr val="tx1"/>
                              </a:solidFill>
                              <a:latin typeface="Cambria Math" panose="02040503050406030204" pitchFamily="18" charset="0"/>
                            </a:rPr>
                            <m:t>)</m:t>
                          </m:r>
                        </m:den>
                      </m:f>
                    </m:oMath>
                  </m:oMathPara>
                </a14:m>
                <a:endParaRPr lang="en-IN" sz="1050" dirty="0">
                  <a:solidFill>
                    <a:schemeClr val="tx1"/>
                  </a:solidFill>
                  <a:latin typeface="+mj-lt"/>
                </a:endParaRPr>
              </a:p>
              <a:p>
                <a:pPr algn="ctr"/>
                <a:endParaRPr lang="en-IN" sz="1050" dirty="0">
                  <a:solidFill>
                    <a:schemeClr val="tx1"/>
                  </a:solidFill>
                </a:endParaRPr>
              </a:p>
            </p:txBody>
          </p:sp>
        </mc:Choice>
        <mc:Fallback xmlns="">
          <p:sp>
            <p:nvSpPr>
              <p:cNvPr id="32" name="Rectangle: Rounded Corners 31">
                <a:extLst>
                  <a:ext uri="{FF2B5EF4-FFF2-40B4-BE49-F238E27FC236}">
                    <a16:creationId xmlns:a16="http://schemas.microsoft.com/office/drawing/2014/main" id="{B9063002-5FCB-4150-81B0-7D3155C37AF5}"/>
                  </a:ext>
                </a:extLst>
              </p:cNvPr>
              <p:cNvSpPr>
                <a:spLocks noRot="1" noChangeAspect="1" noMove="1" noResize="1" noEditPoints="1" noAdjustHandles="1" noChangeArrowheads="1" noChangeShapeType="1" noTextEdit="1"/>
              </p:cNvSpPr>
              <p:nvPr/>
            </p:nvSpPr>
            <p:spPr>
              <a:xfrm>
                <a:off x="2152952" y="2456949"/>
                <a:ext cx="1621521" cy="1414827"/>
              </a:xfrm>
              <a:prstGeom prst="roundRect">
                <a:avLst/>
              </a:prstGeom>
              <a:blipFill>
                <a:blip r:embed="rId2"/>
                <a:stretch>
                  <a:fillRect/>
                </a:stretch>
              </a:blipFill>
              <a:ln>
                <a:solidFill>
                  <a:schemeClr val="bg1">
                    <a:lumMod val="50000"/>
                  </a:schemeClr>
                </a:solidFill>
                <a:prstDash val="dash"/>
              </a:ln>
            </p:spPr>
            <p:txBody>
              <a:bodyPr/>
              <a:lstStyle/>
              <a:p>
                <a:r>
                  <a:rPr lang="en-IN">
                    <a:noFill/>
                  </a:rPr>
                  <a:t> </a:t>
                </a:r>
              </a:p>
            </p:txBody>
          </p:sp>
        </mc:Fallback>
      </mc:AlternateContent>
      <p:sp>
        <p:nvSpPr>
          <p:cNvPr id="35" name="TextBox 34">
            <a:extLst>
              <a:ext uri="{FF2B5EF4-FFF2-40B4-BE49-F238E27FC236}">
                <a16:creationId xmlns:a16="http://schemas.microsoft.com/office/drawing/2014/main" id="{5BAFA96D-6B6B-4AAF-BEB9-EADC75506B0A}"/>
              </a:ext>
            </a:extLst>
          </p:cNvPr>
          <p:cNvSpPr txBox="1"/>
          <p:nvPr/>
        </p:nvSpPr>
        <p:spPr>
          <a:xfrm>
            <a:off x="1816329" y="1994094"/>
            <a:ext cx="1069450" cy="369332"/>
          </a:xfrm>
          <a:prstGeom prst="rect">
            <a:avLst/>
          </a:prstGeom>
          <a:noFill/>
        </p:spPr>
        <p:txBody>
          <a:bodyPr wrap="square">
            <a:spAutoFit/>
          </a:bodyPr>
          <a:lstStyle/>
          <a:p>
            <a:r>
              <a:rPr lang="en-IN" sz="1800" u="sng" dirty="0"/>
              <a:t>Training</a:t>
            </a:r>
            <a:endParaRPr lang="en-IN" u="sng" dirty="0"/>
          </a:p>
        </p:txBody>
      </p:sp>
      <p:cxnSp>
        <p:nvCxnSpPr>
          <p:cNvPr id="37" name="Straight Connector 36">
            <a:extLst>
              <a:ext uri="{FF2B5EF4-FFF2-40B4-BE49-F238E27FC236}">
                <a16:creationId xmlns:a16="http://schemas.microsoft.com/office/drawing/2014/main" id="{ED0A8284-D237-4E91-BB69-5BAE997104C5}"/>
              </a:ext>
            </a:extLst>
          </p:cNvPr>
          <p:cNvCxnSpPr/>
          <p:nvPr/>
        </p:nvCxnSpPr>
        <p:spPr>
          <a:xfrm>
            <a:off x="4047216" y="2260800"/>
            <a:ext cx="0" cy="1904303"/>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4DEA5026-DC15-4BBE-830B-6BF9AC887C47}"/>
              </a:ext>
            </a:extLst>
          </p:cNvPr>
          <p:cNvSpPr txBox="1"/>
          <p:nvPr/>
        </p:nvSpPr>
        <p:spPr>
          <a:xfrm>
            <a:off x="6123052" y="1994094"/>
            <a:ext cx="1069450" cy="369332"/>
          </a:xfrm>
          <a:prstGeom prst="rect">
            <a:avLst/>
          </a:prstGeom>
          <a:noFill/>
        </p:spPr>
        <p:txBody>
          <a:bodyPr wrap="square">
            <a:spAutoFit/>
          </a:bodyPr>
          <a:lstStyle/>
          <a:p>
            <a:r>
              <a:rPr lang="en-IN" sz="1800" u="sng" dirty="0"/>
              <a:t>Testing</a:t>
            </a:r>
            <a:endParaRPr lang="en-IN" u="sng" dirty="0"/>
          </a:p>
        </p:txBody>
      </p:sp>
      <mc:AlternateContent xmlns:mc="http://schemas.openxmlformats.org/markup-compatibility/2006" xmlns:a14="http://schemas.microsoft.com/office/drawing/2010/main">
        <mc:Choice Requires="a14">
          <p:sp>
            <p:nvSpPr>
              <p:cNvPr id="40" name="Rectangle: Rounded Corners 39">
                <a:extLst>
                  <a:ext uri="{FF2B5EF4-FFF2-40B4-BE49-F238E27FC236}">
                    <a16:creationId xmlns:a16="http://schemas.microsoft.com/office/drawing/2014/main" id="{FE7E5384-8022-4732-A560-A4CD284F9077}"/>
                  </a:ext>
                </a:extLst>
              </p:cNvPr>
              <p:cNvSpPr/>
              <p:nvPr/>
            </p:nvSpPr>
            <p:spPr>
              <a:xfrm>
                <a:off x="5590317" y="2481810"/>
                <a:ext cx="1621521" cy="1414827"/>
              </a:xfrm>
              <a:prstGeom prst="roundRect">
                <a:avLst/>
              </a:prstGeom>
              <a:noFill/>
              <a:ln>
                <a:solidFill>
                  <a:schemeClr val="bg1">
                    <a:lumMod val="50000"/>
                  </a:schemeClr>
                </a:solidFill>
                <a:prstDash val="dash"/>
              </a:ln>
            </p:spPr>
            <p:style>
              <a:lnRef idx="1">
                <a:schemeClr val="accent1"/>
              </a:lnRef>
              <a:fillRef idx="3">
                <a:schemeClr val="accent1"/>
              </a:fillRef>
              <a:effectRef idx="2">
                <a:schemeClr val="accent1"/>
              </a:effectRef>
              <a:fontRef idx="minor">
                <a:schemeClr val="lt1"/>
              </a:fontRef>
            </p:style>
            <p:txBody>
              <a:bodyPr rtlCol="0" anchor="t"/>
              <a:lstStyle/>
              <a:p>
                <a:pPr algn="ctr"/>
                <a:r>
                  <a:rPr lang="en-IN" sz="1050" dirty="0">
                    <a:solidFill>
                      <a:schemeClr val="tx1"/>
                    </a:solidFill>
                  </a:rPr>
                  <a:t>Naïve Bayes Classifier</a:t>
                </a:r>
              </a:p>
              <a:p>
                <a:pPr algn="ctr"/>
                <a:endParaRPr lang="en-IN" sz="1050" dirty="0">
                  <a:solidFill>
                    <a:schemeClr val="tx1"/>
                  </a:solidFill>
                </a:endParaRPr>
              </a:p>
              <a:p>
                <a:pPr algn="ctr"/>
                <a:br>
                  <a:rPr lang="en-IN" sz="1050" dirty="0">
                    <a:solidFill>
                      <a:schemeClr val="tx1"/>
                    </a:solidFill>
                  </a:rPr>
                </a:br>
                <a:br>
                  <a:rPr lang="en-IN" sz="1050" dirty="0">
                    <a:solidFill>
                      <a:schemeClr val="tx1"/>
                    </a:solidFill>
                  </a:rPr>
                </a:br>
                <a14:m>
                  <m:oMathPara xmlns:m="http://schemas.openxmlformats.org/officeDocument/2006/math">
                    <m:oMathParaPr>
                      <m:jc m:val="centerGroup"/>
                    </m:oMathParaPr>
                    <m:oMath xmlns:m="http://schemas.openxmlformats.org/officeDocument/2006/math">
                      <m:r>
                        <m:rPr>
                          <m:sty m:val="p"/>
                        </m:rPr>
                        <a:rPr lang="en-IN" sz="1050" b="0" i="0" smtClean="0">
                          <a:solidFill>
                            <a:schemeClr val="tx1"/>
                          </a:solidFill>
                          <a:latin typeface="Cambria Math" panose="02040503050406030204" pitchFamily="18" charset="0"/>
                        </a:rPr>
                        <m:t>P</m:t>
                      </m:r>
                      <m:r>
                        <a:rPr lang="en-IN" sz="1050" b="0" i="0" smtClean="0">
                          <a:solidFill>
                            <a:schemeClr val="tx1"/>
                          </a:solidFill>
                          <a:latin typeface="Cambria Math" panose="02040503050406030204" pitchFamily="18" charset="0"/>
                        </a:rPr>
                        <m:t>(</m:t>
                      </m:r>
                      <m:r>
                        <m:rPr>
                          <m:sty m:val="p"/>
                        </m:rPr>
                        <a:rPr lang="en-IN" sz="1050" b="0" i="0" smtClean="0">
                          <a:solidFill>
                            <a:schemeClr val="tx1"/>
                          </a:solidFill>
                          <a:latin typeface="Cambria Math" panose="02040503050406030204" pitchFamily="18" charset="0"/>
                        </a:rPr>
                        <m:t>A</m:t>
                      </m:r>
                      <m:r>
                        <a:rPr lang="en-IN" sz="1050" b="0" i="0" smtClean="0">
                          <a:solidFill>
                            <a:schemeClr val="tx1"/>
                          </a:solidFill>
                          <a:latin typeface="Cambria Math" panose="02040503050406030204" pitchFamily="18" charset="0"/>
                        </a:rPr>
                        <m:t>|</m:t>
                      </m:r>
                      <m:r>
                        <m:rPr>
                          <m:sty m:val="p"/>
                        </m:rPr>
                        <a:rPr lang="en-IN" sz="1050" b="0" i="0" smtClean="0">
                          <a:solidFill>
                            <a:schemeClr val="tx1"/>
                          </a:solidFill>
                          <a:latin typeface="Cambria Math" panose="02040503050406030204" pitchFamily="18" charset="0"/>
                        </a:rPr>
                        <m:t>B</m:t>
                      </m:r>
                      <m:r>
                        <a:rPr lang="en-IN" sz="1050" b="0" i="0" smtClean="0">
                          <a:solidFill>
                            <a:schemeClr val="tx1"/>
                          </a:solidFill>
                          <a:latin typeface="Cambria Math" panose="02040503050406030204" pitchFamily="18" charset="0"/>
                        </a:rPr>
                        <m:t>)=</m:t>
                      </m:r>
                      <m:f>
                        <m:fPr>
                          <m:ctrlPr>
                            <a:rPr lang="en-US" sz="1050" i="1" smtClean="0">
                              <a:solidFill>
                                <a:schemeClr val="tx1"/>
                              </a:solidFill>
                              <a:latin typeface="Cambria Math" panose="02040503050406030204" pitchFamily="18" charset="0"/>
                            </a:rPr>
                          </m:ctrlPr>
                        </m:fPr>
                        <m:num>
                          <m:r>
                            <m:rPr>
                              <m:sty m:val="p"/>
                            </m:rPr>
                            <a:rPr lang="en-IN" sz="1050" b="0" i="0" smtClean="0">
                              <a:solidFill>
                                <a:schemeClr val="tx1"/>
                              </a:solidFill>
                              <a:latin typeface="Cambria Math" panose="02040503050406030204" pitchFamily="18" charset="0"/>
                            </a:rPr>
                            <m:t>P</m:t>
                          </m:r>
                          <m:d>
                            <m:dPr>
                              <m:ctrlPr>
                                <a:rPr lang="en-IN" sz="1050" b="0" i="1" smtClean="0">
                                  <a:solidFill>
                                    <a:schemeClr val="tx1"/>
                                  </a:solidFill>
                                  <a:latin typeface="Cambria Math" panose="02040503050406030204" pitchFamily="18" charset="0"/>
                                </a:rPr>
                              </m:ctrlPr>
                            </m:dPr>
                            <m:e>
                              <m:r>
                                <m:rPr>
                                  <m:sty m:val="p"/>
                                </m:rPr>
                                <a:rPr lang="en-IN" sz="1050" b="0" i="0" smtClean="0">
                                  <a:solidFill>
                                    <a:schemeClr val="tx1"/>
                                  </a:solidFill>
                                  <a:latin typeface="Cambria Math" panose="02040503050406030204" pitchFamily="18" charset="0"/>
                                </a:rPr>
                                <m:t>B</m:t>
                              </m:r>
                            </m:e>
                            <m:e>
                              <m:r>
                                <m:rPr>
                                  <m:sty m:val="p"/>
                                </m:rPr>
                                <a:rPr lang="en-IN" sz="1050" b="0" i="0" smtClean="0">
                                  <a:solidFill>
                                    <a:schemeClr val="tx1"/>
                                  </a:solidFill>
                                  <a:latin typeface="Cambria Math" panose="02040503050406030204" pitchFamily="18" charset="0"/>
                                </a:rPr>
                                <m:t>A</m:t>
                              </m:r>
                            </m:e>
                          </m:d>
                          <m:r>
                            <a:rPr lang="en-IN" sz="1050" b="0" i="0" smtClean="0">
                              <a:solidFill>
                                <a:schemeClr val="tx1"/>
                              </a:solidFill>
                              <a:latin typeface="Cambria Math" panose="02040503050406030204" pitchFamily="18" charset="0"/>
                            </a:rPr>
                            <m:t>.</m:t>
                          </m:r>
                          <m:r>
                            <m:rPr>
                              <m:sty m:val="p"/>
                            </m:rPr>
                            <a:rPr lang="en-IN" sz="1050" b="0" i="0" smtClean="0">
                              <a:solidFill>
                                <a:schemeClr val="tx1"/>
                              </a:solidFill>
                              <a:latin typeface="Cambria Math" panose="02040503050406030204" pitchFamily="18" charset="0"/>
                            </a:rPr>
                            <m:t>P</m:t>
                          </m:r>
                          <m:r>
                            <a:rPr lang="en-IN" sz="1050" b="0" i="0" smtClean="0">
                              <a:solidFill>
                                <a:schemeClr val="tx1"/>
                              </a:solidFill>
                              <a:latin typeface="Cambria Math" panose="02040503050406030204" pitchFamily="18" charset="0"/>
                            </a:rPr>
                            <m:t>(</m:t>
                          </m:r>
                          <m:r>
                            <m:rPr>
                              <m:sty m:val="p"/>
                            </m:rPr>
                            <a:rPr lang="en-IN" sz="1050" b="0" i="0" smtClean="0">
                              <a:solidFill>
                                <a:schemeClr val="tx1"/>
                              </a:solidFill>
                              <a:latin typeface="Cambria Math" panose="02040503050406030204" pitchFamily="18" charset="0"/>
                            </a:rPr>
                            <m:t>A</m:t>
                          </m:r>
                          <m:r>
                            <a:rPr lang="en-IN" sz="1050" b="0" i="0" smtClean="0">
                              <a:solidFill>
                                <a:schemeClr val="tx1"/>
                              </a:solidFill>
                              <a:latin typeface="Cambria Math" panose="02040503050406030204" pitchFamily="18" charset="0"/>
                            </a:rPr>
                            <m:t>)</m:t>
                          </m:r>
                        </m:num>
                        <m:den>
                          <m:r>
                            <m:rPr>
                              <m:sty m:val="p"/>
                            </m:rPr>
                            <a:rPr lang="en-IN" sz="1050" b="0" i="0" smtClean="0">
                              <a:solidFill>
                                <a:schemeClr val="tx1"/>
                              </a:solidFill>
                              <a:latin typeface="Cambria Math" panose="02040503050406030204" pitchFamily="18" charset="0"/>
                            </a:rPr>
                            <m:t>P</m:t>
                          </m:r>
                          <m:r>
                            <a:rPr lang="en-IN" sz="1050" b="0" i="0" smtClean="0">
                              <a:solidFill>
                                <a:schemeClr val="tx1"/>
                              </a:solidFill>
                              <a:latin typeface="Cambria Math" panose="02040503050406030204" pitchFamily="18" charset="0"/>
                            </a:rPr>
                            <m:t>(</m:t>
                          </m:r>
                          <m:r>
                            <m:rPr>
                              <m:sty m:val="p"/>
                            </m:rPr>
                            <a:rPr lang="en-IN" sz="1050" b="0" i="0" smtClean="0">
                              <a:solidFill>
                                <a:schemeClr val="tx1"/>
                              </a:solidFill>
                              <a:latin typeface="Cambria Math" panose="02040503050406030204" pitchFamily="18" charset="0"/>
                            </a:rPr>
                            <m:t>B</m:t>
                          </m:r>
                          <m:r>
                            <a:rPr lang="en-IN" sz="1050" b="0" i="0" smtClean="0">
                              <a:solidFill>
                                <a:schemeClr val="tx1"/>
                              </a:solidFill>
                              <a:latin typeface="Cambria Math" panose="02040503050406030204" pitchFamily="18" charset="0"/>
                            </a:rPr>
                            <m:t>)</m:t>
                          </m:r>
                        </m:den>
                      </m:f>
                    </m:oMath>
                  </m:oMathPara>
                </a14:m>
                <a:endParaRPr lang="en-IN" sz="1050" dirty="0">
                  <a:solidFill>
                    <a:schemeClr val="tx1"/>
                  </a:solidFill>
                  <a:latin typeface="+mj-lt"/>
                </a:endParaRPr>
              </a:p>
              <a:p>
                <a:pPr algn="ctr"/>
                <a:endParaRPr lang="en-IN" sz="1050" dirty="0">
                  <a:solidFill>
                    <a:schemeClr val="tx1"/>
                  </a:solidFill>
                </a:endParaRPr>
              </a:p>
            </p:txBody>
          </p:sp>
        </mc:Choice>
        <mc:Fallback xmlns="">
          <p:sp>
            <p:nvSpPr>
              <p:cNvPr id="40" name="Rectangle: Rounded Corners 39">
                <a:extLst>
                  <a:ext uri="{FF2B5EF4-FFF2-40B4-BE49-F238E27FC236}">
                    <a16:creationId xmlns:a16="http://schemas.microsoft.com/office/drawing/2014/main" id="{FE7E5384-8022-4732-A560-A4CD284F9077}"/>
                  </a:ext>
                </a:extLst>
              </p:cNvPr>
              <p:cNvSpPr>
                <a:spLocks noRot="1" noChangeAspect="1" noMove="1" noResize="1" noEditPoints="1" noAdjustHandles="1" noChangeArrowheads="1" noChangeShapeType="1" noTextEdit="1"/>
              </p:cNvSpPr>
              <p:nvPr/>
            </p:nvSpPr>
            <p:spPr>
              <a:xfrm>
                <a:off x="5590317" y="2481810"/>
                <a:ext cx="1621521" cy="1414827"/>
              </a:xfrm>
              <a:prstGeom prst="roundRect">
                <a:avLst/>
              </a:prstGeom>
              <a:blipFill>
                <a:blip r:embed="rId3"/>
                <a:stretch>
                  <a:fillRect/>
                </a:stretch>
              </a:blipFill>
              <a:ln>
                <a:solidFill>
                  <a:schemeClr val="bg1">
                    <a:lumMod val="50000"/>
                  </a:schemeClr>
                </a:solidFill>
                <a:prstDash val="dash"/>
              </a:ln>
            </p:spPr>
            <p:txBody>
              <a:bodyPr/>
              <a:lstStyle/>
              <a:p>
                <a:r>
                  <a:rPr lang="en-IN">
                    <a:noFill/>
                  </a:rPr>
                  <a:t> </a:t>
                </a:r>
              </a:p>
            </p:txBody>
          </p:sp>
        </mc:Fallback>
      </mc:AlternateContent>
      <p:sp>
        <p:nvSpPr>
          <p:cNvPr id="41" name="Rectangle 40">
            <a:extLst>
              <a:ext uri="{FF2B5EF4-FFF2-40B4-BE49-F238E27FC236}">
                <a16:creationId xmlns:a16="http://schemas.microsoft.com/office/drawing/2014/main" id="{58386DDE-CAC9-4754-9BFD-110CADD445DC}"/>
              </a:ext>
            </a:extLst>
          </p:cNvPr>
          <p:cNvSpPr/>
          <p:nvPr/>
        </p:nvSpPr>
        <p:spPr>
          <a:xfrm>
            <a:off x="4320919" y="3079798"/>
            <a:ext cx="337384" cy="221629"/>
          </a:xfrm>
          <a:prstGeom prst="rect">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13500000" scaled="1"/>
            <a:tileRect/>
          </a:gra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bg1">
                  <a:lumMod val="50000"/>
                </a:schemeClr>
              </a:solidFill>
            </a:endParaRPr>
          </a:p>
        </p:txBody>
      </p:sp>
      <p:sp>
        <p:nvSpPr>
          <p:cNvPr id="42" name="Oval 41">
            <a:extLst>
              <a:ext uri="{FF2B5EF4-FFF2-40B4-BE49-F238E27FC236}">
                <a16:creationId xmlns:a16="http://schemas.microsoft.com/office/drawing/2014/main" id="{C6CE75C5-0F01-41CA-B08A-AA5C3636E0F7}"/>
              </a:ext>
            </a:extLst>
          </p:cNvPr>
          <p:cNvSpPr/>
          <p:nvPr/>
        </p:nvSpPr>
        <p:spPr>
          <a:xfrm>
            <a:off x="4506324" y="3205986"/>
            <a:ext cx="338328" cy="219456"/>
          </a:xfrm>
          <a:prstGeom prst="ellipse">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13500000" scaled="1"/>
            <a:tileRect/>
          </a:gra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bg1">
                  <a:lumMod val="50000"/>
                </a:schemeClr>
              </a:solidFill>
            </a:endParaRPr>
          </a:p>
        </p:txBody>
      </p:sp>
      <p:sp>
        <p:nvSpPr>
          <p:cNvPr id="43" name="Isosceles Triangle 42">
            <a:extLst>
              <a:ext uri="{FF2B5EF4-FFF2-40B4-BE49-F238E27FC236}">
                <a16:creationId xmlns:a16="http://schemas.microsoft.com/office/drawing/2014/main" id="{0F6F5150-61A6-4C15-AB20-FB14F331ED92}"/>
              </a:ext>
            </a:extLst>
          </p:cNvPr>
          <p:cNvSpPr/>
          <p:nvPr/>
        </p:nvSpPr>
        <p:spPr>
          <a:xfrm>
            <a:off x="4413425" y="3033806"/>
            <a:ext cx="338328" cy="219456"/>
          </a:xfrm>
          <a:prstGeom prst="triangle">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13500000" scaled="1"/>
            <a:tileRect/>
          </a:gra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bg1">
                  <a:lumMod val="50000"/>
                </a:schemeClr>
              </a:solidFill>
            </a:endParaRPr>
          </a:p>
        </p:txBody>
      </p:sp>
      <p:cxnSp>
        <p:nvCxnSpPr>
          <p:cNvPr id="44" name="Straight Arrow Connector 43">
            <a:extLst>
              <a:ext uri="{FF2B5EF4-FFF2-40B4-BE49-F238E27FC236}">
                <a16:creationId xmlns:a16="http://schemas.microsoft.com/office/drawing/2014/main" id="{1978D3BB-523B-4341-A98B-249F8A95CDC0}"/>
              </a:ext>
            </a:extLst>
          </p:cNvPr>
          <p:cNvCxnSpPr>
            <a:cxnSpLocks/>
          </p:cNvCxnSpPr>
          <p:nvPr/>
        </p:nvCxnSpPr>
        <p:spPr>
          <a:xfrm>
            <a:off x="5058357" y="3206897"/>
            <a:ext cx="457200" cy="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F5413347-9982-4573-B32A-543844B1693A}"/>
              </a:ext>
            </a:extLst>
          </p:cNvPr>
          <p:cNvCxnSpPr>
            <a:cxnSpLocks/>
          </p:cNvCxnSpPr>
          <p:nvPr/>
        </p:nvCxnSpPr>
        <p:spPr>
          <a:xfrm>
            <a:off x="7405318" y="2691498"/>
            <a:ext cx="457200" cy="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2780D52C-3F85-45AA-A70E-BE5ED481F8A1}"/>
              </a:ext>
            </a:extLst>
          </p:cNvPr>
          <p:cNvCxnSpPr>
            <a:cxnSpLocks/>
          </p:cNvCxnSpPr>
          <p:nvPr/>
        </p:nvCxnSpPr>
        <p:spPr>
          <a:xfrm>
            <a:off x="7405318" y="3206897"/>
            <a:ext cx="457200" cy="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2C4AFEFD-EAB9-4D22-851D-273757C0780B}"/>
              </a:ext>
            </a:extLst>
          </p:cNvPr>
          <p:cNvCxnSpPr>
            <a:cxnSpLocks/>
          </p:cNvCxnSpPr>
          <p:nvPr/>
        </p:nvCxnSpPr>
        <p:spPr>
          <a:xfrm>
            <a:off x="7405318" y="3722296"/>
            <a:ext cx="457200" cy="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8" name="Rectangle 47">
            <a:extLst>
              <a:ext uri="{FF2B5EF4-FFF2-40B4-BE49-F238E27FC236}">
                <a16:creationId xmlns:a16="http://schemas.microsoft.com/office/drawing/2014/main" id="{2934A35A-D430-48C1-98D5-5DD62C3C0BC9}"/>
              </a:ext>
            </a:extLst>
          </p:cNvPr>
          <p:cNvSpPr/>
          <p:nvPr/>
        </p:nvSpPr>
        <p:spPr>
          <a:xfrm>
            <a:off x="8149912" y="2543079"/>
            <a:ext cx="337384" cy="221629"/>
          </a:xfrm>
          <a:prstGeom prst="rect">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13500000" scaled="1"/>
            <a:tileRect/>
          </a:gra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bg1">
                  <a:lumMod val="50000"/>
                </a:schemeClr>
              </a:solidFill>
            </a:endParaRPr>
          </a:p>
        </p:txBody>
      </p:sp>
      <p:sp>
        <p:nvSpPr>
          <p:cNvPr id="49" name="Isosceles Triangle 48">
            <a:extLst>
              <a:ext uri="{FF2B5EF4-FFF2-40B4-BE49-F238E27FC236}">
                <a16:creationId xmlns:a16="http://schemas.microsoft.com/office/drawing/2014/main" id="{B01C172C-24A9-4C42-8708-70EE08C87F98}"/>
              </a:ext>
            </a:extLst>
          </p:cNvPr>
          <p:cNvSpPr/>
          <p:nvPr/>
        </p:nvSpPr>
        <p:spPr>
          <a:xfrm>
            <a:off x="8149912" y="3050150"/>
            <a:ext cx="338328" cy="219456"/>
          </a:xfrm>
          <a:prstGeom prst="triangle">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13500000" scaled="1"/>
            <a:tileRect/>
          </a:gra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bg1">
                  <a:lumMod val="50000"/>
                </a:schemeClr>
              </a:solidFill>
            </a:endParaRPr>
          </a:p>
        </p:txBody>
      </p:sp>
      <p:sp>
        <p:nvSpPr>
          <p:cNvPr id="50" name="Oval 49">
            <a:extLst>
              <a:ext uri="{FF2B5EF4-FFF2-40B4-BE49-F238E27FC236}">
                <a16:creationId xmlns:a16="http://schemas.microsoft.com/office/drawing/2014/main" id="{6CDCC283-CDEA-4E24-8C28-D6EA04677AB4}"/>
              </a:ext>
            </a:extLst>
          </p:cNvPr>
          <p:cNvSpPr/>
          <p:nvPr/>
        </p:nvSpPr>
        <p:spPr>
          <a:xfrm>
            <a:off x="8149912" y="3612568"/>
            <a:ext cx="338328" cy="219456"/>
          </a:xfrm>
          <a:prstGeom prst="ellipse">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13500000" scaled="1"/>
            <a:tileRect/>
          </a:gra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bg1">
                  <a:lumMod val="50000"/>
                </a:schemeClr>
              </a:solidFill>
            </a:endParaRPr>
          </a:p>
        </p:txBody>
      </p:sp>
    </p:spTree>
    <p:extLst>
      <p:ext uri="{BB962C8B-B14F-4D97-AF65-F5344CB8AC3E}">
        <p14:creationId xmlns:p14="http://schemas.microsoft.com/office/powerpoint/2010/main" val="4138510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51E34B9-D3D1-884F-9847-D6A3B0D46B39}"/>
              </a:ext>
            </a:extLst>
          </p:cNvPr>
          <p:cNvSpPr/>
          <p:nvPr/>
        </p:nvSpPr>
        <p:spPr>
          <a:xfrm>
            <a:off x="4643185" y="1786949"/>
            <a:ext cx="3937996" cy="3058650"/>
          </a:xfrm>
          <a:prstGeom prst="rect">
            <a:avLst/>
          </a:prstGeom>
          <a:noFill/>
          <a:ln>
            <a:solidFill>
              <a:schemeClr val="bg1">
                <a:lumMod val="7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53C7AFC0-0568-8847-B12E-1757BD238634}"/>
              </a:ext>
            </a:extLst>
          </p:cNvPr>
          <p:cNvSpPr/>
          <p:nvPr/>
        </p:nvSpPr>
        <p:spPr>
          <a:xfrm>
            <a:off x="417990" y="1786948"/>
            <a:ext cx="3937996" cy="3058651"/>
          </a:xfrm>
          <a:prstGeom prst="rect">
            <a:avLst/>
          </a:prstGeom>
          <a:noFill/>
          <a:ln>
            <a:solidFill>
              <a:schemeClr val="bg1">
                <a:lumMod val="7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4">
            <a:extLst>
              <a:ext uri="{FF2B5EF4-FFF2-40B4-BE49-F238E27FC236}">
                <a16:creationId xmlns:a16="http://schemas.microsoft.com/office/drawing/2014/main" id="{645F8A3E-1039-4FDE-BB62-2B23DCDCC991}"/>
              </a:ext>
            </a:extLst>
          </p:cNvPr>
          <p:cNvSpPr txBox="1">
            <a:spLocks noChangeArrowheads="1"/>
          </p:cNvSpPr>
          <p:nvPr/>
        </p:nvSpPr>
        <p:spPr>
          <a:xfrm>
            <a:off x="417990" y="641845"/>
            <a:ext cx="6267373" cy="96043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Naïve Bayes Classifier – Under the Hood</a:t>
            </a:r>
          </a:p>
          <a:p>
            <a:pPr algn="l"/>
            <a:endParaRPr lang="en-US" sz="2000" dirty="0"/>
          </a:p>
        </p:txBody>
      </p:sp>
      <p:sp>
        <p:nvSpPr>
          <p:cNvPr id="9" name="Rectangle 5">
            <a:extLst>
              <a:ext uri="{FF2B5EF4-FFF2-40B4-BE49-F238E27FC236}">
                <a16:creationId xmlns:a16="http://schemas.microsoft.com/office/drawing/2014/main" id="{92B5F184-704E-4404-87FF-C474DEA91FF8}"/>
              </a:ext>
            </a:extLst>
          </p:cNvPr>
          <p:cNvSpPr txBox="1">
            <a:spLocks noChangeArrowheads="1"/>
          </p:cNvSpPr>
          <p:nvPr/>
        </p:nvSpPr>
        <p:spPr>
          <a:xfrm>
            <a:off x="417990" y="1962135"/>
            <a:ext cx="3732905" cy="2789865"/>
          </a:xfrm>
          <a:prstGeom prst="rect">
            <a:avLst/>
          </a:prstGeom>
          <a:ln>
            <a:noFill/>
          </a:ln>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j-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j-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lnSpc>
                <a:spcPct val="95000"/>
              </a:lnSpc>
              <a:buFont typeface="Wingdings" panose="05000000000000000000" pitchFamily="2" charset="2"/>
              <a:buChar char="Ø"/>
            </a:pPr>
            <a:r>
              <a:rPr lang="en-US" sz="1400" dirty="0">
                <a:solidFill>
                  <a:schemeClr val="tx1"/>
                </a:solidFill>
              </a:rPr>
              <a:t>Simple, fast, and very effective</a:t>
            </a:r>
          </a:p>
          <a:p>
            <a:pPr marL="457200" indent="-457200" algn="l">
              <a:lnSpc>
                <a:spcPct val="95000"/>
              </a:lnSpc>
              <a:buFont typeface="Wingdings" panose="05000000000000000000" pitchFamily="2" charset="2"/>
              <a:buChar char="Ø"/>
            </a:pPr>
            <a:endParaRPr lang="en-US" sz="1400" dirty="0">
              <a:solidFill>
                <a:schemeClr val="tx1"/>
              </a:solidFill>
            </a:endParaRPr>
          </a:p>
          <a:p>
            <a:pPr marL="457200" indent="-457200" algn="l">
              <a:lnSpc>
                <a:spcPct val="95000"/>
              </a:lnSpc>
              <a:buFont typeface="Wingdings" panose="05000000000000000000" pitchFamily="2" charset="2"/>
              <a:buChar char="Ø"/>
            </a:pPr>
            <a:r>
              <a:rPr lang="en-US" sz="1400" dirty="0">
                <a:solidFill>
                  <a:schemeClr val="tx1"/>
                </a:solidFill>
              </a:rPr>
              <a:t>Does well with noisy and missing data</a:t>
            </a:r>
          </a:p>
          <a:p>
            <a:pPr marL="457200" indent="-457200" algn="l">
              <a:lnSpc>
                <a:spcPct val="95000"/>
              </a:lnSpc>
              <a:buFont typeface="Wingdings" panose="05000000000000000000" pitchFamily="2" charset="2"/>
              <a:buChar char="Ø"/>
            </a:pPr>
            <a:endParaRPr lang="en-US" sz="1400" dirty="0">
              <a:solidFill>
                <a:schemeClr val="tx1"/>
              </a:solidFill>
            </a:endParaRPr>
          </a:p>
          <a:p>
            <a:pPr marL="457200" indent="-457200" algn="l">
              <a:lnSpc>
                <a:spcPct val="95000"/>
              </a:lnSpc>
              <a:buFont typeface="Wingdings" panose="05000000000000000000" pitchFamily="2" charset="2"/>
              <a:buChar char="Ø"/>
            </a:pPr>
            <a:r>
              <a:rPr lang="en-US" sz="1400" dirty="0">
                <a:solidFill>
                  <a:schemeClr val="tx1"/>
                </a:solidFill>
              </a:rPr>
              <a:t>Requires relatively few examples for training, but also works well with very large numbers of examples</a:t>
            </a:r>
          </a:p>
          <a:p>
            <a:pPr marL="457200" indent="-457200" algn="l">
              <a:lnSpc>
                <a:spcPct val="95000"/>
              </a:lnSpc>
              <a:buFont typeface="Wingdings" panose="05000000000000000000" pitchFamily="2" charset="2"/>
              <a:buChar char="Ø"/>
            </a:pPr>
            <a:endParaRPr lang="en-US" sz="1400" dirty="0">
              <a:solidFill>
                <a:schemeClr val="tx1"/>
              </a:solidFill>
            </a:endParaRPr>
          </a:p>
          <a:p>
            <a:pPr marL="457200" indent="-457200" algn="l">
              <a:lnSpc>
                <a:spcPct val="95000"/>
              </a:lnSpc>
              <a:buFont typeface="Wingdings" panose="05000000000000000000" pitchFamily="2" charset="2"/>
              <a:buChar char="Ø"/>
            </a:pPr>
            <a:r>
              <a:rPr lang="en-US" sz="1400" dirty="0">
                <a:solidFill>
                  <a:schemeClr val="tx1"/>
                </a:solidFill>
              </a:rPr>
              <a:t>Easy to obtain the estimated probability for a prediction</a:t>
            </a:r>
          </a:p>
        </p:txBody>
      </p:sp>
      <p:sp>
        <p:nvSpPr>
          <p:cNvPr id="35" name="TextBox 34">
            <a:extLst>
              <a:ext uri="{FF2B5EF4-FFF2-40B4-BE49-F238E27FC236}">
                <a16:creationId xmlns:a16="http://schemas.microsoft.com/office/drawing/2014/main" id="{5BAFA96D-6B6B-4AAF-BEB9-EADC75506B0A}"/>
              </a:ext>
            </a:extLst>
          </p:cNvPr>
          <p:cNvSpPr txBox="1"/>
          <p:nvPr/>
        </p:nvSpPr>
        <p:spPr>
          <a:xfrm>
            <a:off x="1922678" y="1445160"/>
            <a:ext cx="1095257" cy="338554"/>
          </a:xfrm>
          <a:prstGeom prst="rect">
            <a:avLst/>
          </a:prstGeom>
          <a:noFill/>
        </p:spPr>
        <p:txBody>
          <a:bodyPr wrap="square">
            <a:spAutoFit/>
          </a:bodyPr>
          <a:lstStyle/>
          <a:p>
            <a:r>
              <a:rPr lang="en-IN" sz="1600" b="1" dirty="0"/>
              <a:t>PROS</a:t>
            </a:r>
            <a:endParaRPr lang="en-IN" sz="1400" b="1" dirty="0"/>
          </a:p>
        </p:txBody>
      </p:sp>
      <p:sp>
        <p:nvSpPr>
          <p:cNvPr id="33" name="Rectangle 5">
            <a:extLst>
              <a:ext uri="{FF2B5EF4-FFF2-40B4-BE49-F238E27FC236}">
                <a16:creationId xmlns:a16="http://schemas.microsoft.com/office/drawing/2014/main" id="{2681F24B-C7C0-41F2-BA67-78CDC5F6C7C0}"/>
              </a:ext>
            </a:extLst>
          </p:cNvPr>
          <p:cNvSpPr txBox="1">
            <a:spLocks noChangeArrowheads="1"/>
          </p:cNvSpPr>
          <p:nvPr/>
        </p:nvSpPr>
        <p:spPr>
          <a:xfrm>
            <a:off x="4643185" y="1974375"/>
            <a:ext cx="3837151" cy="270562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j-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j-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lnSpc>
                <a:spcPct val="95000"/>
              </a:lnSpc>
              <a:buFont typeface="Wingdings" panose="05000000000000000000" pitchFamily="2" charset="2"/>
              <a:buChar char="Ø"/>
            </a:pPr>
            <a:r>
              <a:rPr lang="en-US" sz="1400" dirty="0">
                <a:solidFill>
                  <a:schemeClr val="tx1"/>
                </a:solidFill>
              </a:rPr>
              <a:t>Relies on an often-faulty assumption of equally important and independent features</a:t>
            </a:r>
          </a:p>
          <a:p>
            <a:pPr marL="457200" indent="-457200" algn="l">
              <a:lnSpc>
                <a:spcPct val="95000"/>
              </a:lnSpc>
              <a:buFont typeface="Wingdings" panose="05000000000000000000" pitchFamily="2" charset="2"/>
              <a:buChar char="Ø"/>
            </a:pPr>
            <a:endParaRPr lang="en-US" sz="1400" dirty="0">
              <a:solidFill>
                <a:schemeClr val="tx1"/>
              </a:solidFill>
            </a:endParaRPr>
          </a:p>
          <a:p>
            <a:pPr marL="457200" indent="-457200" algn="l">
              <a:lnSpc>
                <a:spcPct val="95000"/>
              </a:lnSpc>
              <a:buFont typeface="Wingdings" panose="05000000000000000000" pitchFamily="2" charset="2"/>
              <a:buChar char="Ø"/>
            </a:pPr>
            <a:r>
              <a:rPr lang="en-US" sz="1400" dirty="0">
                <a:solidFill>
                  <a:schemeClr val="tx1"/>
                </a:solidFill>
              </a:rPr>
              <a:t>Not ideal for datasets with many numeric features</a:t>
            </a:r>
          </a:p>
          <a:p>
            <a:pPr marL="457200" indent="-457200" algn="l">
              <a:lnSpc>
                <a:spcPct val="95000"/>
              </a:lnSpc>
              <a:buFont typeface="Wingdings" panose="05000000000000000000" pitchFamily="2" charset="2"/>
              <a:buChar char="Ø"/>
            </a:pPr>
            <a:endParaRPr lang="en-US" sz="1400" dirty="0">
              <a:solidFill>
                <a:schemeClr val="tx1"/>
              </a:solidFill>
            </a:endParaRPr>
          </a:p>
          <a:p>
            <a:pPr marL="457200" indent="-457200" algn="l">
              <a:lnSpc>
                <a:spcPct val="95000"/>
              </a:lnSpc>
              <a:buFont typeface="Wingdings" panose="05000000000000000000" pitchFamily="2" charset="2"/>
              <a:buChar char="Ø"/>
            </a:pPr>
            <a:r>
              <a:rPr lang="en-US" sz="1400" dirty="0">
                <a:solidFill>
                  <a:schemeClr val="tx1"/>
                </a:solidFill>
              </a:rPr>
              <a:t>Estimated probabilities are less reliable than the predicted classes</a:t>
            </a:r>
          </a:p>
        </p:txBody>
      </p:sp>
      <p:sp>
        <p:nvSpPr>
          <p:cNvPr id="11" name="TextBox 10">
            <a:extLst>
              <a:ext uri="{FF2B5EF4-FFF2-40B4-BE49-F238E27FC236}">
                <a16:creationId xmlns:a16="http://schemas.microsoft.com/office/drawing/2014/main" id="{A32B6B8A-BAA6-724D-9234-6B13B4558E01}"/>
              </a:ext>
            </a:extLst>
          </p:cNvPr>
          <p:cNvSpPr txBox="1"/>
          <p:nvPr/>
        </p:nvSpPr>
        <p:spPr>
          <a:xfrm>
            <a:off x="6280102" y="1449775"/>
            <a:ext cx="1095257" cy="338554"/>
          </a:xfrm>
          <a:prstGeom prst="rect">
            <a:avLst/>
          </a:prstGeom>
          <a:noFill/>
        </p:spPr>
        <p:txBody>
          <a:bodyPr wrap="square">
            <a:spAutoFit/>
          </a:bodyPr>
          <a:lstStyle/>
          <a:p>
            <a:r>
              <a:rPr lang="en-IN" sz="1600" b="1" dirty="0"/>
              <a:t>CONS</a:t>
            </a:r>
            <a:endParaRPr lang="en-IN" sz="1400" b="1" dirty="0"/>
          </a:p>
        </p:txBody>
      </p:sp>
    </p:spTree>
    <p:extLst>
      <p:ext uri="{BB962C8B-B14F-4D97-AF65-F5344CB8AC3E}">
        <p14:creationId xmlns:p14="http://schemas.microsoft.com/office/powerpoint/2010/main" val="3968250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645F8A3E-1039-4FDE-BB62-2B23DCDCC991}"/>
              </a:ext>
            </a:extLst>
          </p:cNvPr>
          <p:cNvSpPr txBox="1">
            <a:spLocks noChangeArrowheads="1"/>
          </p:cNvSpPr>
          <p:nvPr/>
        </p:nvSpPr>
        <p:spPr>
          <a:xfrm>
            <a:off x="417990" y="641845"/>
            <a:ext cx="6267373" cy="96043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Problem Statement</a:t>
            </a:r>
          </a:p>
          <a:p>
            <a:pPr algn="l"/>
            <a:endParaRPr lang="en-US" sz="2000" dirty="0"/>
          </a:p>
        </p:txBody>
      </p:sp>
      <p:sp>
        <p:nvSpPr>
          <p:cNvPr id="9" name="Rectangle 5">
            <a:extLst>
              <a:ext uri="{FF2B5EF4-FFF2-40B4-BE49-F238E27FC236}">
                <a16:creationId xmlns:a16="http://schemas.microsoft.com/office/drawing/2014/main" id="{92B5F184-704E-4404-87FF-C474DEA91FF8}"/>
              </a:ext>
            </a:extLst>
          </p:cNvPr>
          <p:cNvSpPr txBox="1">
            <a:spLocks noChangeArrowheads="1"/>
          </p:cNvSpPr>
          <p:nvPr/>
        </p:nvSpPr>
        <p:spPr>
          <a:xfrm>
            <a:off x="512844" y="1447800"/>
            <a:ext cx="7467600" cy="3382962"/>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j-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j-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lnSpc>
                <a:spcPct val="95000"/>
              </a:lnSpc>
              <a:buFont typeface="Arial" panose="020B0604020202020204" pitchFamily="34" charset="0"/>
              <a:buChar char="•"/>
            </a:pPr>
            <a:endParaRPr lang="en-US" sz="1400" dirty="0">
              <a:solidFill>
                <a:schemeClr val="tx1"/>
              </a:solidFill>
            </a:endParaRPr>
          </a:p>
          <a:p>
            <a:pPr marL="457200" indent="-457200" algn="l">
              <a:lnSpc>
                <a:spcPct val="95000"/>
              </a:lnSpc>
              <a:buFont typeface="Arial" panose="020B0604020202020204" pitchFamily="34" charset="0"/>
              <a:buChar char="•"/>
            </a:pPr>
            <a:r>
              <a:rPr lang="en-US" sz="1400" dirty="0">
                <a:solidFill>
                  <a:schemeClr val="tx1"/>
                </a:solidFill>
              </a:rPr>
              <a:t>Telecom company J-Mobile has a base of over 50 million customers who receive spam messages on a regular basis from marketing teams of several companies</a:t>
            </a:r>
          </a:p>
          <a:p>
            <a:pPr marL="457200" indent="-457200" algn="l">
              <a:lnSpc>
                <a:spcPct val="95000"/>
              </a:lnSpc>
              <a:buFont typeface="Arial" panose="020B0604020202020204" pitchFamily="34" charset="0"/>
              <a:buChar char="•"/>
            </a:pPr>
            <a:endParaRPr lang="en-US" sz="1400" dirty="0">
              <a:solidFill>
                <a:schemeClr val="tx1"/>
              </a:solidFill>
            </a:endParaRPr>
          </a:p>
          <a:p>
            <a:pPr marL="457200" indent="-457200" algn="l">
              <a:lnSpc>
                <a:spcPct val="95000"/>
              </a:lnSpc>
              <a:buFont typeface="Arial" panose="020B0604020202020204" pitchFamily="34" charset="0"/>
              <a:buChar char="•"/>
            </a:pPr>
            <a:r>
              <a:rPr lang="en-US" sz="1400" dirty="0">
                <a:solidFill>
                  <a:schemeClr val="tx1"/>
                </a:solidFill>
              </a:rPr>
              <a:t>These messages are sent from business accounts for which the company charges a higher tariff value to its advertisers for each sent message</a:t>
            </a:r>
          </a:p>
          <a:p>
            <a:pPr marL="457200" indent="-457200" algn="l">
              <a:lnSpc>
                <a:spcPct val="95000"/>
              </a:lnSpc>
              <a:buFont typeface="Arial" panose="020B0604020202020204" pitchFamily="34" charset="0"/>
              <a:buChar char="•"/>
            </a:pPr>
            <a:endParaRPr lang="en-US" sz="1400" dirty="0">
              <a:solidFill>
                <a:schemeClr val="tx1"/>
              </a:solidFill>
            </a:endParaRPr>
          </a:p>
          <a:p>
            <a:pPr marL="457200" indent="-457200" algn="l">
              <a:lnSpc>
                <a:spcPct val="95000"/>
              </a:lnSpc>
              <a:buFont typeface="Arial" panose="020B0604020202020204" pitchFamily="34" charset="0"/>
              <a:buChar char="•"/>
            </a:pPr>
            <a:r>
              <a:rPr lang="en-US" sz="1400" dirty="0">
                <a:solidFill>
                  <a:schemeClr val="tx1"/>
                </a:solidFill>
              </a:rPr>
              <a:t>The company has recently noticed spam messages being sent from individual mobile numbers and wants to flag such messages sent to its customers on its own network to monetize better</a:t>
            </a:r>
          </a:p>
        </p:txBody>
      </p:sp>
    </p:spTree>
    <p:extLst>
      <p:ext uri="{BB962C8B-B14F-4D97-AF65-F5344CB8AC3E}">
        <p14:creationId xmlns:p14="http://schemas.microsoft.com/office/powerpoint/2010/main" val="131982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645F8A3E-1039-4FDE-BB62-2B23DCDCC991}"/>
              </a:ext>
            </a:extLst>
          </p:cNvPr>
          <p:cNvSpPr txBox="1">
            <a:spLocks noChangeArrowheads="1"/>
          </p:cNvSpPr>
          <p:nvPr/>
        </p:nvSpPr>
        <p:spPr>
          <a:xfrm>
            <a:off x="417990" y="641845"/>
            <a:ext cx="6267373" cy="96043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Problem Definition</a:t>
            </a:r>
          </a:p>
          <a:p>
            <a:pPr algn="l"/>
            <a:endParaRPr lang="en-US" sz="2000" dirty="0"/>
          </a:p>
        </p:txBody>
      </p:sp>
      <p:sp>
        <p:nvSpPr>
          <p:cNvPr id="30" name="Rectangle 29">
            <a:extLst>
              <a:ext uri="{FF2B5EF4-FFF2-40B4-BE49-F238E27FC236}">
                <a16:creationId xmlns:a16="http://schemas.microsoft.com/office/drawing/2014/main" id="{E1CB0469-EA4D-4679-BCB6-80EBEBB1B4F0}"/>
              </a:ext>
            </a:extLst>
          </p:cNvPr>
          <p:cNvSpPr/>
          <p:nvPr/>
        </p:nvSpPr>
        <p:spPr>
          <a:xfrm>
            <a:off x="390807" y="1494829"/>
            <a:ext cx="2112264" cy="294682"/>
          </a:xfrm>
          <a:prstGeom prst="rect">
            <a:avLst/>
          </a:prstGeom>
          <a:solidFill>
            <a:srgbClr val="E21937"/>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j-lt"/>
              </a:rPr>
              <a:t>Current State</a:t>
            </a:r>
          </a:p>
        </p:txBody>
      </p:sp>
      <p:sp>
        <p:nvSpPr>
          <p:cNvPr id="31" name="Rectangle 30">
            <a:extLst>
              <a:ext uri="{FF2B5EF4-FFF2-40B4-BE49-F238E27FC236}">
                <a16:creationId xmlns:a16="http://schemas.microsoft.com/office/drawing/2014/main" id="{A34D2022-B4D9-4A7F-877A-8C70BA6F048C}"/>
              </a:ext>
            </a:extLst>
          </p:cNvPr>
          <p:cNvSpPr/>
          <p:nvPr/>
        </p:nvSpPr>
        <p:spPr>
          <a:xfrm>
            <a:off x="390807" y="1812275"/>
            <a:ext cx="2112264" cy="2954190"/>
          </a:xfrm>
          <a:prstGeom prst="rect">
            <a:avLst/>
          </a:prstGeom>
          <a:solidFill>
            <a:srgbClr val="D0D4D7"/>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200" dirty="0">
                <a:solidFill>
                  <a:schemeClr val="tx1"/>
                </a:solidFill>
                <a:latin typeface="+mj-lt"/>
              </a:rPr>
              <a:t>J-Mobile is a telecom company with 50 million customers </a:t>
            </a:r>
          </a:p>
          <a:p>
            <a:pPr marL="285750" indent="-285750">
              <a:spcBef>
                <a:spcPts val="600"/>
              </a:spcBef>
              <a:buFont typeface="Arial" panose="020B0604020202020204" pitchFamily="34" charset="0"/>
              <a:buChar char="•"/>
            </a:pPr>
            <a:r>
              <a:rPr lang="en-US" sz="1200" dirty="0">
                <a:solidFill>
                  <a:schemeClr val="tx1"/>
                </a:solidFill>
                <a:latin typeface="+mj-lt"/>
              </a:rPr>
              <a:t>It charges certain specific amount for spam messages sent through its network</a:t>
            </a:r>
          </a:p>
          <a:p>
            <a:pPr marL="285750" indent="-285750">
              <a:spcBef>
                <a:spcPts val="600"/>
              </a:spcBef>
              <a:buFont typeface="Arial" panose="020B0604020202020204" pitchFamily="34" charset="0"/>
              <a:buChar char="•"/>
            </a:pPr>
            <a:r>
              <a:rPr lang="en-US" sz="1200" dirty="0">
                <a:solidFill>
                  <a:schemeClr val="tx1"/>
                </a:solidFill>
                <a:latin typeface="+mj-lt"/>
              </a:rPr>
              <a:t>The company wants to identify spam messages sent to customers to monetize better</a:t>
            </a:r>
          </a:p>
        </p:txBody>
      </p:sp>
      <p:sp>
        <p:nvSpPr>
          <p:cNvPr id="38" name="Rectangle 37">
            <a:extLst>
              <a:ext uri="{FF2B5EF4-FFF2-40B4-BE49-F238E27FC236}">
                <a16:creationId xmlns:a16="http://schemas.microsoft.com/office/drawing/2014/main" id="{C41CF8F7-5A96-4907-9E98-8646D6740BB5}"/>
              </a:ext>
            </a:extLst>
          </p:cNvPr>
          <p:cNvSpPr/>
          <p:nvPr/>
        </p:nvSpPr>
        <p:spPr>
          <a:xfrm>
            <a:off x="6646564" y="1494829"/>
            <a:ext cx="2107276" cy="294682"/>
          </a:xfrm>
          <a:prstGeom prst="rect">
            <a:avLst/>
          </a:prstGeom>
          <a:solidFill>
            <a:srgbClr val="E21937"/>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j-lt"/>
              </a:rPr>
              <a:t>Desired State</a:t>
            </a:r>
          </a:p>
        </p:txBody>
      </p:sp>
      <p:sp>
        <p:nvSpPr>
          <p:cNvPr id="39" name="Rectangle 38">
            <a:extLst>
              <a:ext uri="{FF2B5EF4-FFF2-40B4-BE49-F238E27FC236}">
                <a16:creationId xmlns:a16="http://schemas.microsoft.com/office/drawing/2014/main" id="{9B4C98FD-879A-4BB0-9CE8-68896AB4B51F}"/>
              </a:ext>
            </a:extLst>
          </p:cNvPr>
          <p:cNvSpPr/>
          <p:nvPr/>
        </p:nvSpPr>
        <p:spPr>
          <a:xfrm>
            <a:off x="6646563" y="1812275"/>
            <a:ext cx="2107277" cy="2954190"/>
          </a:xfrm>
          <a:prstGeom prst="rect">
            <a:avLst/>
          </a:prstGeom>
          <a:solidFill>
            <a:srgbClr val="D0D4D7"/>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200" b="1" dirty="0">
                <a:solidFill>
                  <a:schemeClr val="tx1"/>
                </a:solidFill>
                <a:latin typeface="+mj-lt"/>
              </a:rPr>
              <a:t>Outcome: </a:t>
            </a:r>
            <a:r>
              <a:rPr lang="en-US" sz="1200" dirty="0">
                <a:solidFill>
                  <a:schemeClr val="tx1"/>
                </a:solidFill>
                <a:latin typeface="+mj-lt"/>
              </a:rPr>
              <a:t>J-Mobile is able to achieve its monetization targets</a:t>
            </a:r>
          </a:p>
          <a:p>
            <a:pPr marL="285750" indent="-285750">
              <a:buFont typeface="Arial" panose="020B0604020202020204" pitchFamily="34" charset="0"/>
              <a:buChar char="•"/>
            </a:pPr>
            <a:endParaRPr lang="en-US" sz="1200" dirty="0">
              <a:solidFill>
                <a:schemeClr val="tx1"/>
              </a:solidFill>
              <a:latin typeface="+mj-lt"/>
            </a:endParaRPr>
          </a:p>
          <a:p>
            <a:pPr marL="285750" indent="-285750">
              <a:buFont typeface="Arial" panose="020B0604020202020204" pitchFamily="34" charset="0"/>
              <a:buChar char="•"/>
            </a:pPr>
            <a:r>
              <a:rPr lang="en-US" sz="1200" b="1" dirty="0">
                <a:solidFill>
                  <a:schemeClr val="tx1"/>
                </a:solidFill>
                <a:latin typeface="+mj-lt"/>
              </a:rPr>
              <a:t>Behavior: </a:t>
            </a:r>
            <a:r>
              <a:rPr lang="en-US" sz="1200" dirty="0">
                <a:solidFill>
                  <a:schemeClr val="tx1"/>
                </a:solidFill>
                <a:latin typeface="+mj-lt"/>
              </a:rPr>
              <a:t>J-Mobile is able to implement desired monetization strategy</a:t>
            </a:r>
          </a:p>
          <a:p>
            <a:pPr marL="285750" indent="-285750">
              <a:buFont typeface="Arial" panose="020B0604020202020204" pitchFamily="34" charset="0"/>
              <a:buChar char="•"/>
            </a:pPr>
            <a:endParaRPr lang="en-US" sz="1200" dirty="0">
              <a:solidFill>
                <a:schemeClr val="tx1"/>
              </a:solidFill>
              <a:latin typeface="+mj-lt"/>
            </a:endParaRPr>
          </a:p>
          <a:p>
            <a:pPr marL="285750" indent="-285750">
              <a:buFont typeface="Arial" panose="020B0604020202020204" pitchFamily="34" charset="0"/>
              <a:buChar char="•"/>
            </a:pPr>
            <a:r>
              <a:rPr lang="en-US" sz="1200" b="1" dirty="0">
                <a:solidFill>
                  <a:schemeClr val="tx1"/>
                </a:solidFill>
                <a:latin typeface="+mj-lt"/>
              </a:rPr>
              <a:t>Insight: </a:t>
            </a:r>
            <a:r>
              <a:rPr lang="en-US" sz="1200" dirty="0">
                <a:solidFill>
                  <a:schemeClr val="tx1"/>
                </a:solidFill>
                <a:latin typeface="+mj-lt"/>
              </a:rPr>
              <a:t>J-Mobile was able to identify spam messages sent to its customers</a:t>
            </a:r>
          </a:p>
        </p:txBody>
      </p:sp>
      <p:sp>
        <p:nvSpPr>
          <p:cNvPr id="40" name="Rectangle 39">
            <a:extLst>
              <a:ext uri="{FF2B5EF4-FFF2-40B4-BE49-F238E27FC236}">
                <a16:creationId xmlns:a16="http://schemas.microsoft.com/office/drawing/2014/main" id="{BDFA9881-B1C5-4DE5-99F7-CD0F96D1069C}"/>
              </a:ext>
            </a:extLst>
          </p:cNvPr>
          <p:cNvSpPr/>
          <p:nvPr/>
        </p:nvSpPr>
        <p:spPr>
          <a:xfrm>
            <a:off x="3053517" y="1722400"/>
            <a:ext cx="3020416" cy="294682"/>
          </a:xfrm>
          <a:prstGeom prst="rect">
            <a:avLst/>
          </a:prstGeom>
          <a:solidFill>
            <a:srgbClr val="E21937"/>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j-lt"/>
              </a:rPr>
              <a:t>Gap</a:t>
            </a:r>
          </a:p>
        </p:txBody>
      </p:sp>
      <p:sp>
        <p:nvSpPr>
          <p:cNvPr id="41" name="Rectangle 40">
            <a:extLst>
              <a:ext uri="{FF2B5EF4-FFF2-40B4-BE49-F238E27FC236}">
                <a16:creationId xmlns:a16="http://schemas.microsoft.com/office/drawing/2014/main" id="{4947807D-0E60-4035-98AE-E518F8D8B7E5}"/>
              </a:ext>
            </a:extLst>
          </p:cNvPr>
          <p:cNvSpPr/>
          <p:nvPr/>
        </p:nvSpPr>
        <p:spPr>
          <a:xfrm>
            <a:off x="3053517" y="2039846"/>
            <a:ext cx="3017520" cy="463504"/>
          </a:xfrm>
          <a:prstGeom prst="rect">
            <a:avLst/>
          </a:prstGeom>
          <a:solidFill>
            <a:srgbClr val="D0D4D7"/>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J-Mobile does not have a spam detection framework in place</a:t>
            </a:r>
          </a:p>
        </p:txBody>
      </p:sp>
      <p:sp>
        <p:nvSpPr>
          <p:cNvPr id="42" name="Rectangle 41">
            <a:extLst>
              <a:ext uri="{FF2B5EF4-FFF2-40B4-BE49-F238E27FC236}">
                <a16:creationId xmlns:a16="http://schemas.microsoft.com/office/drawing/2014/main" id="{275A012F-635A-4479-B9A8-D92B3C4E352E}"/>
              </a:ext>
            </a:extLst>
          </p:cNvPr>
          <p:cNvSpPr/>
          <p:nvPr/>
        </p:nvSpPr>
        <p:spPr>
          <a:xfrm>
            <a:off x="3053517" y="3602586"/>
            <a:ext cx="3017520" cy="294682"/>
          </a:xfrm>
          <a:prstGeom prst="rect">
            <a:avLst/>
          </a:prstGeom>
          <a:solidFill>
            <a:srgbClr val="E21937"/>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j-lt"/>
              </a:rPr>
              <a:t>Key Question</a:t>
            </a:r>
          </a:p>
        </p:txBody>
      </p:sp>
      <p:sp>
        <p:nvSpPr>
          <p:cNvPr id="43" name="Rectangle 42">
            <a:extLst>
              <a:ext uri="{FF2B5EF4-FFF2-40B4-BE49-F238E27FC236}">
                <a16:creationId xmlns:a16="http://schemas.microsoft.com/office/drawing/2014/main" id="{9855B532-860F-449E-96C5-CDC6C7FD5059}"/>
              </a:ext>
            </a:extLst>
          </p:cNvPr>
          <p:cNvSpPr/>
          <p:nvPr/>
        </p:nvSpPr>
        <p:spPr>
          <a:xfrm>
            <a:off x="3053516" y="3920032"/>
            <a:ext cx="3017520" cy="511291"/>
          </a:xfrm>
          <a:prstGeom prst="rect">
            <a:avLst/>
          </a:prstGeom>
          <a:solidFill>
            <a:srgbClr val="D0D4D7"/>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How are spam messages different from non-spam messages?</a:t>
            </a:r>
          </a:p>
        </p:txBody>
      </p:sp>
      <p:sp>
        <p:nvSpPr>
          <p:cNvPr id="15" name="Isosceles Triangle 14">
            <a:extLst>
              <a:ext uri="{FF2B5EF4-FFF2-40B4-BE49-F238E27FC236}">
                <a16:creationId xmlns:a16="http://schemas.microsoft.com/office/drawing/2014/main" id="{5DCF65B5-2A90-4EC2-B225-D1C8D2093F4C}"/>
              </a:ext>
            </a:extLst>
          </p:cNvPr>
          <p:cNvSpPr/>
          <p:nvPr/>
        </p:nvSpPr>
        <p:spPr>
          <a:xfrm rot="5400000">
            <a:off x="2568371" y="2869514"/>
            <a:ext cx="545455" cy="366910"/>
          </a:xfrm>
          <a:prstGeom prst="triangle">
            <a:avLst/>
          </a:prstGeom>
          <a:solidFill>
            <a:schemeClr val="bg1">
              <a:lumMod val="6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4C3259C0-CF5E-47CF-8C38-E15882ADF8F6}"/>
              </a:ext>
            </a:extLst>
          </p:cNvPr>
          <p:cNvSpPr/>
          <p:nvPr/>
        </p:nvSpPr>
        <p:spPr>
          <a:xfrm rot="5400000">
            <a:off x="6086074" y="2869514"/>
            <a:ext cx="545455" cy="366910"/>
          </a:xfrm>
          <a:prstGeom prst="triangle">
            <a:avLst/>
          </a:prstGeom>
          <a:solidFill>
            <a:schemeClr val="bg1">
              <a:lumMod val="6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817387"/>
      </p:ext>
    </p:extLst>
  </p:cSld>
  <p:clrMapOvr>
    <a:masterClrMapping/>
  </p:clrMapOvr>
</p:sld>
</file>

<file path=ppt/theme/theme1.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33F7F49DAD2A448D0E0C587B66056D" ma:contentTypeVersion="9" ma:contentTypeDescription="Create a new document." ma:contentTypeScope="" ma:versionID="81671cc73b5cfbb3cd18c95fc0cb0d57">
  <xsd:schema xmlns:xsd="http://www.w3.org/2001/XMLSchema" xmlns:xs="http://www.w3.org/2001/XMLSchema" xmlns:p="http://schemas.microsoft.com/office/2006/metadata/properties" xmlns:ns2="df23728a-67b0-4bb1-933d-e4ccd81baebb" targetNamespace="http://schemas.microsoft.com/office/2006/metadata/properties" ma:root="true" ma:fieldsID="0dc277b59575e6120ed77650b1fe2f1c" ns2:_="">
    <xsd:import namespace="df23728a-67b0-4bb1-933d-e4ccd81baeb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23728a-67b0-4bb1-933d-e4ccd81bae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df23728a-67b0-4bb1-933d-e4ccd81baebb"/>
    <ds:schemaRef ds:uri="http://schemas.microsoft.com/office/2006/documentManagement/types"/>
    <ds:schemaRef ds:uri="http://www.w3.org/XML/1998/namespace"/>
    <ds:schemaRef ds:uri="http://purl.org/dc/terms/"/>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047A4A8C-0588-4F8B-9FA9-1896746038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f23728a-67b0-4bb1-933d-e4ccd81baeb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2432</TotalTime>
  <Words>1359</Words>
  <Application>Microsoft Office PowerPoint</Application>
  <PresentationFormat>On-screen Show (16:9)</PresentationFormat>
  <Paragraphs>268</Paragraphs>
  <Slides>21</Slides>
  <Notes>5</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21</vt:i4>
      </vt:variant>
    </vt:vector>
  </HeadingPairs>
  <TitlesOfParts>
    <vt:vector size="30" baseType="lpstr">
      <vt:lpstr>Arial</vt:lpstr>
      <vt:lpstr>Calibri</vt:lpstr>
      <vt:lpstr>Cambria Math</vt:lpstr>
      <vt:lpstr>Times New Roman</vt:lpstr>
      <vt:lpstr>Wingdings</vt:lpstr>
      <vt:lpstr>3_Office Theme</vt:lpstr>
      <vt:lpstr>2_Office Theme</vt:lpstr>
      <vt:lpstr>1_Office Theme</vt:lpstr>
      <vt:lpstr>Package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Ashish (saxenaas)</dc:creator>
  <cp:lastModifiedBy>Saxena, Ashish (saxenaas)</cp:lastModifiedBy>
  <cp:revision>348</cp:revision>
  <dcterms:created xsi:type="dcterms:W3CDTF">2010-04-12T23:12:02Z</dcterms:created>
  <dcterms:modified xsi:type="dcterms:W3CDTF">2021-04-07T23:39:24Z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0x0101007933F7F49DAD2A448D0E0C587B66056D</vt:lpwstr>
  </property>
</Properties>
</file>