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3" r:id="rId2"/>
    <p:sldId id="316" r:id="rId3"/>
    <p:sldId id="313" r:id="rId4"/>
    <p:sldId id="317" r:id="rId5"/>
    <p:sldId id="318" r:id="rId6"/>
    <p:sldId id="304" r:id="rId7"/>
    <p:sldId id="305" r:id="rId8"/>
    <p:sldId id="306" r:id="rId9"/>
    <p:sldId id="308" r:id="rId10"/>
    <p:sldId id="307" r:id="rId11"/>
    <p:sldId id="310" r:id="rId12"/>
    <p:sldId id="311" r:id="rId13"/>
    <p:sldId id="312" r:id="rId14"/>
    <p:sldId id="309" r:id="rId15"/>
    <p:sldId id="31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B858-360B-4D9D-9852-6E4BB5D55AD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D9D0-658B-44DA-BAF7-7B497F8B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8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B858-360B-4D9D-9852-6E4BB5D55AD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D9D0-658B-44DA-BAF7-7B497F8B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B858-360B-4D9D-9852-6E4BB5D55AD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D9D0-658B-44DA-BAF7-7B497F8B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39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B858-360B-4D9D-9852-6E4BB5D55AD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D9D0-658B-44DA-BAF7-7B497F8B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52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B858-360B-4D9D-9852-6E4BB5D55AD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D9D0-658B-44DA-BAF7-7B497F8B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29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B858-360B-4D9D-9852-6E4BB5D55AD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D9D0-658B-44DA-BAF7-7B497F8B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40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B858-360B-4D9D-9852-6E4BB5D55AD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D9D0-658B-44DA-BAF7-7B497F8B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7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B858-360B-4D9D-9852-6E4BB5D55AD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D9D0-658B-44DA-BAF7-7B497F8B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59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B858-360B-4D9D-9852-6E4BB5D55AD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D9D0-658B-44DA-BAF7-7B497F8B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7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B858-360B-4D9D-9852-6E4BB5D55AD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C73D9D0-658B-44DA-BAF7-7B497F8B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8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B858-360B-4D9D-9852-6E4BB5D55AD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D9D0-658B-44DA-BAF7-7B497F8B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3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B858-360B-4D9D-9852-6E4BB5D55AD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D9D0-658B-44DA-BAF7-7B497F8B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8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B858-360B-4D9D-9852-6E4BB5D55AD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D9D0-658B-44DA-BAF7-7B497F8B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2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B858-360B-4D9D-9852-6E4BB5D55AD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D9D0-658B-44DA-BAF7-7B497F8B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9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B858-360B-4D9D-9852-6E4BB5D55AD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D9D0-658B-44DA-BAF7-7B497F8B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0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B858-360B-4D9D-9852-6E4BB5D55AD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D9D0-658B-44DA-BAF7-7B497F8B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1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B858-360B-4D9D-9852-6E4BB5D55AD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D9D0-658B-44DA-BAF7-7B497F8B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0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7AB858-360B-4D9D-9852-6E4BB5D55AD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73D9D0-658B-44DA-BAF7-7B497F8B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98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1EDE1-A45B-91B3-115D-5C898220C59D}"/>
              </a:ext>
            </a:extLst>
          </p:cNvPr>
          <p:cNvSpPr txBox="1">
            <a:spLocks/>
          </p:cNvSpPr>
          <p:nvPr/>
        </p:nvSpPr>
        <p:spPr>
          <a:xfrm>
            <a:off x="2057400" y="577640"/>
            <a:ext cx="8302658" cy="106522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+mj-lt"/>
                <a:cs typeface="Times New Roman" panose="02020603050405020304" pitchFamily="18" charset="0"/>
              </a:rPr>
              <a:t>UNIVERSITY OF LUCKNOW,LUCKNOW</a:t>
            </a:r>
            <a:br>
              <a:rPr lang="en-US" sz="4000" dirty="0">
                <a:latin typeface="+mj-lt"/>
              </a:rPr>
            </a:br>
            <a:r>
              <a:rPr lang="en-US" sz="2400" dirty="0">
                <a:latin typeface="+mj-lt"/>
                <a:cs typeface="Times New Roman" panose="02020603050405020304" pitchFamily="18" charset="0"/>
              </a:rPr>
              <a:t>FACULTY OF ENGINEERING &amp; TECHNOLOGY</a:t>
            </a:r>
            <a:endParaRPr lang="en-US" sz="40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5A7496-6999-B606-B99F-64898DE03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655" y="1274919"/>
            <a:ext cx="2760738" cy="23579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7F5AB7-F19D-54F5-546C-63FBAAE00DA9}"/>
              </a:ext>
            </a:extLst>
          </p:cNvPr>
          <p:cNvSpPr txBox="1"/>
          <p:nvPr/>
        </p:nvSpPr>
        <p:spPr>
          <a:xfrm>
            <a:off x="3581400" y="3632865"/>
            <a:ext cx="52625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+mj-lt"/>
                <a:cs typeface="Times New Roman" panose="02020603050405020304" pitchFamily="18" charset="0"/>
              </a:rPr>
              <a:t>ADVANCE DBMS</a:t>
            </a:r>
          </a:p>
          <a:p>
            <a:pPr algn="ctr"/>
            <a:r>
              <a:rPr lang="en-US" sz="1600" dirty="0">
                <a:latin typeface="+mj-lt"/>
                <a:cs typeface="Times New Roman" panose="02020603050405020304" pitchFamily="18" charset="0"/>
              </a:rPr>
              <a:t>CS-751</a:t>
            </a:r>
          </a:p>
          <a:p>
            <a:pPr algn="ctr"/>
            <a:endParaRPr lang="en-US" sz="1600" dirty="0"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+mj-lt"/>
                <a:cs typeface="Times New Roman" panose="02020603050405020304" pitchFamily="18" charset="0"/>
              </a:rPr>
              <a:t>Hospital Management System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8A24DA-0FF2-1021-530F-D8E1344F7D1C}"/>
              </a:ext>
            </a:extLst>
          </p:cNvPr>
          <p:cNvSpPr txBox="1"/>
          <p:nvPr/>
        </p:nvSpPr>
        <p:spPr>
          <a:xfrm>
            <a:off x="2590800" y="535703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SUBMITTED TO :</a:t>
            </a:r>
          </a:p>
          <a:p>
            <a:r>
              <a:rPr lang="en-US" dirty="0">
                <a:cs typeface="Times New Roman" panose="02020603050405020304" pitchFamily="18" charset="0"/>
              </a:rPr>
              <a:t>Dr. </a:t>
            </a:r>
            <a:r>
              <a:rPr lang="en-US" dirty="0" err="1">
                <a:cs typeface="Times New Roman" panose="02020603050405020304" pitchFamily="18" charset="0"/>
              </a:rPr>
              <a:t>Jasvant</a:t>
            </a:r>
            <a:r>
              <a:rPr lang="en-US" dirty="0">
                <a:cs typeface="Times New Roman" panose="02020603050405020304" pitchFamily="18" charset="0"/>
              </a:rPr>
              <a:t> Singh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B02DFB7-6F59-9740-0E3C-C263B448FF7A}"/>
              </a:ext>
            </a:extLst>
          </p:cNvPr>
          <p:cNvSpPr txBox="1"/>
          <p:nvPr/>
        </p:nvSpPr>
        <p:spPr>
          <a:xfrm>
            <a:off x="8342723" y="5357030"/>
            <a:ext cx="31328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SUBMITTED BY :</a:t>
            </a:r>
          </a:p>
          <a:p>
            <a:r>
              <a:rPr lang="en-US" dirty="0">
                <a:cs typeface="Times New Roman" panose="02020603050405020304" pitchFamily="18" charset="0"/>
              </a:rPr>
              <a:t>Ankur Pal (200013139137)</a:t>
            </a:r>
          </a:p>
          <a:p>
            <a:r>
              <a:rPr lang="en-US" dirty="0">
                <a:cs typeface="Times New Roman" panose="02020603050405020304" pitchFamily="18" charset="0"/>
              </a:rPr>
              <a:t>Ashish Kumar (200013139138)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25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1EE7-C882-DD6E-2F9E-B772189A0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18053"/>
            <a:ext cx="10018713" cy="1670618"/>
          </a:xfrm>
        </p:spPr>
        <p:txBody>
          <a:bodyPr/>
          <a:lstStyle/>
          <a:p>
            <a:r>
              <a:rPr lang="en-IN" b="1" dirty="0"/>
              <a:t>Registration</a:t>
            </a:r>
            <a:endParaRPr lang="en-US" b="1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700592C-1C55-6EBE-6FD1-50F98FA73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8840" y="1593996"/>
            <a:ext cx="9689652" cy="4329726"/>
          </a:xfrm>
        </p:spPr>
      </p:pic>
    </p:spTree>
    <p:extLst>
      <p:ext uri="{BB962C8B-B14F-4D97-AF65-F5344CB8AC3E}">
        <p14:creationId xmlns:p14="http://schemas.microsoft.com/office/powerpoint/2010/main" val="2343257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CE9C-F634-A03B-1E97-3FE808334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1549"/>
            <a:ext cx="10018713" cy="1669774"/>
          </a:xfrm>
        </p:spPr>
        <p:txBody>
          <a:bodyPr/>
          <a:lstStyle/>
          <a:p>
            <a:r>
              <a:rPr lang="en-US" b="1" dirty="0"/>
              <a:t>Appointment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1C5B7-7B56-3F8B-5519-29FAC348D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3" y="1550505"/>
            <a:ext cx="9541496" cy="10071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With an appointment system, </a:t>
            </a:r>
            <a:r>
              <a:rPr lang="en-US" b="1" i="0" dirty="0">
                <a:effectLst/>
                <a:latin typeface="arial" panose="020B0604020202020204" pitchFamily="34" charset="0"/>
              </a:rPr>
              <a:t>the non-urgent patients can schedule their consultation in advance</a:t>
            </a:r>
            <a:r>
              <a:rPr lang="en-US" b="0" i="0" dirty="0">
                <a:effectLst/>
                <a:latin typeface="arial" panose="020B0604020202020204" pitchFamily="34" charset="0"/>
              </a:rPr>
              <a:t>. As this eliminates wait times upon arrival, it has a significant impact on the patient experience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267823-FCDC-F375-EC99-5B9975DB30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6" t="16884" r="736" b="-424"/>
          <a:stretch/>
        </p:blipFill>
        <p:spPr>
          <a:xfrm>
            <a:off x="1893672" y="2557670"/>
            <a:ext cx="9851150" cy="3676087"/>
          </a:xfrm>
        </p:spPr>
      </p:pic>
    </p:spTree>
    <p:extLst>
      <p:ext uri="{BB962C8B-B14F-4D97-AF65-F5344CB8AC3E}">
        <p14:creationId xmlns:p14="http://schemas.microsoft.com/office/powerpoint/2010/main" val="4133551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1EE7-C882-DD6E-2F9E-B772189A0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18053"/>
            <a:ext cx="10018713" cy="1670618"/>
          </a:xfrm>
        </p:spPr>
        <p:txBody>
          <a:bodyPr/>
          <a:lstStyle/>
          <a:p>
            <a:r>
              <a:rPr lang="en-IN" b="1" dirty="0"/>
              <a:t>List of Doctors</a:t>
            </a:r>
            <a:endParaRPr lang="en-US" b="1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700592C-1C55-6EBE-6FD1-50F98FA73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6" b="1224"/>
          <a:stretch/>
        </p:blipFill>
        <p:spPr>
          <a:xfrm>
            <a:off x="1634511" y="1988671"/>
            <a:ext cx="9718311" cy="3988059"/>
          </a:xfrm>
        </p:spPr>
      </p:pic>
    </p:spTree>
    <p:extLst>
      <p:ext uri="{BB962C8B-B14F-4D97-AF65-F5344CB8AC3E}">
        <p14:creationId xmlns:p14="http://schemas.microsoft.com/office/powerpoint/2010/main" val="3313905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1EE7-C882-DD6E-2F9E-B772189A0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18053"/>
            <a:ext cx="10018713" cy="1670618"/>
          </a:xfrm>
        </p:spPr>
        <p:txBody>
          <a:bodyPr/>
          <a:lstStyle/>
          <a:p>
            <a:r>
              <a:rPr lang="en-IN" b="1" dirty="0"/>
              <a:t>Services Available</a:t>
            </a:r>
            <a:endParaRPr lang="en-US" b="1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700592C-1C55-6EBE-6FD1-50F98FA73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7" b="4286"/>
          <a:stretch/>
        </p:blipFill>
        <p:spPr>
          <a:xfrm>
            <a:off x="1634511" y="1975419"/>
            <a:ext cx="9718311" cy="4014564"/>
          </a:xfrm>
        </p:spPr>
      </p:pic>
    </p:spTree>
    <p:extLst>
      <p:ext uri="{BB962C8B-B14F-4D97-AF65-F5344CB8AC3E}">
        <p14:creationId xmlns:p14="http://schemas.microsoft.com/office/powerpoint/2010/main" val="1970940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0868B-5C3D-4E53-1FD7-D25D012B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83974"/>
          </a:xfrm>
        </p:spPr>
        <p:txBody>
          <a:bodyPr/>
          <a:lstStyle/>
          <a:p>
            <a:r>
              <a:rPr lang="en-US" b="1" dirty="0"/>
              <a:t>Modify Data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B4A2F2-8343-C6F1-0DE8-D73A1BBA3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61"/>
          <a:stretch/>
        </p:blipFill>
        <p:spPr>
          <a:xfrm>
            <a:off x="1484311" y="1948068"/>
            <a:ext cx="10339388" cy="3816627"/>
          </a:xfrm>
        </p:spPr>
      </p:pic>
    </p:spTree>
    <p:extLst>
      <p:ext uri="{BB962C8B-B14F-4D97-AF65-F5344CB8AC3E}">
        <p14:creationId xmlns:p14="http://schemas.microsoft.com/office/powerpoint/2010/main" val="3002828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6F3E-0CD7-FD33-0AA9-E0139187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8800" b="1" dirty="0"/>
              <a:t>Thank You </a:t>
            </a:r>
            <a:endParaRPr lang="en-US" sz="88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13F4F-6ABA-2711-0CC1-A62E4691DF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Project By :- </a:t>
            </a:r>
            <a:r>
              <a:rPr lang="en-IN" b="1" dirty="0"/>
              <a:t>Ankur Pal, Ashish Kumar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460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6EFE-CEA8-4D13-CB9F-EFCCFB1FA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78297"/>
            <a:ext cx="10018713" cy="1563756"/>
          </a:xfrm>
        </p:spPr>
        <p:txBody>
          <a:bodyPr/>
          <a:lstStyle/>
          <a:p>
            <a:r>
              <a:rPr lang="en-US" b="1" dirty="0"/>
              <a:t>Why is HMS important for a hospital?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C07B9-C50B-A856-DBCE-CA754DD9F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7662" y="1575353"/>
            <a:ext cx="8693358" cy="23298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HMS was introduced to solve the complications coming from managing all the paper works of every patient associated with the various departments of hospitalization with confidentiality</a:t>
            </a:r>
          </a:p>
          <a:p>
            <a:pPr marL="0" indent="0">
              <a:buNone/>
            </a:pPr>
            <a:r>
              <a:rPr lang="en-US" sz="2000" dirty="0"/>
              <a:t>. HMS provides the ability to manage all the paperwork in one place, reducing the work of staff in arranging and analyzing the paperwork of the patients. </a:t>
            </a:r>
          </a:p>
          <a:p>
            <a:pPr marL="0" indent="0">
              <a:buNone/>
            </a:pPr>
            <a:r>
              <a:rPr lang="en-US" sz="2000" dirty="0"/>
              <a:t>				HMS does many works like: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BCDF9-EF4E-8CB0-56E9-DADD520C8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34748" y="4055166"/>
            <a:ext cx="8468275" cy="2524538"/>
          </a:xfrm>
        </p:spPr>
        <p:txBody>
          <a:bodyPr>
            <a:normAutofit/>
          </a:bodyPr>
          <a:lstStyle/>
          <a:p>
            <a:r>
              <a:rPr lang="en-US" dirty="0"/>
              <a:t>Maintain the medical records of the patient  </a:t>
            </a:r>
          </a:p>
          <a:p>
            <a:r>
              <a:rPr lang="en-US" dirty="0"/>
              <a:t>Maintain the contact details of the patient</a:t>
            </a:r>
          </a:p>
          <a:p>
            <a:r>
              <a:rPr lang="en-US" dirty="0"/>
              <a:t>Keep track of the appointment dates</a:t>
            </a:r>
          </a:p>
          <a:p>
            <a:r>
              <a:rPr lang="en-US" dirty="0"/>
              <a:t>Save the insurance information for later reference</a:t>
            </a:r>
          </a:p>
          <a:p>
            <a:r>
              <a:rPr lang="en-US" dirty="0"/>
              <a:t>Tracking the bill payments.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9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51006-D561-8E2A-9B74-19431163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6" y="257175"/>
            <a:ext cx="10018713" cy="1752599"/>
          </a:xfrm>
        </p:spPr>
        <p:txBody>
          <a:bodyPr/>
          <a:lstStyle/>
          <a:p>
            <a:r>
              <a:rPr lang="en-US" sz="4000" b="1" spc="-15" dirty="0">
                <a:cs typeface="Roboto"/>
              </a:rPr>
              <a:t>OBJECTIVE OF THIS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C57C7-12E2-9FB0-F14B-97AD3BD0C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636" y="1123948"/>
            <a:ext cx="10018713" cy="3124201"/>
          </a:xfrm>
        </p:spPr>
        <p:txBody>
          <a:bodyPr/>
          <a:lstStyle/>
          <a:p>
            <a:r>
              <a:rPr lang="en-US" dirty="0"/>
              <a:t>The Hospital Management System (HMS) is software that is designed to handle all the activities of clinic workflow like registration, appointment, administrative, list of Dr. and services provided by hospital.  </a:t>
            </a:r>
          </a:p>
          <a:p>
            <a:r>
              <a:rPr lang="en-US" dirty="0"/>
              <a:t>It also converts all paper works into digital form.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ACF743-ED5A-CBC2-DCC5-8957C0B6D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175" y="3905251"/>
            <a:ext cx="3775986" cy="211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7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62CA5-B729-7606-14B2-2C3D06BFE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093" y="-142873"/>
            <a:ext cx="10018713" cy="1752599"/>
          </a:xfrm>
        </p:spPr>
        <p:txBody>
          <a:bodyPr/>
          <a:lstStyle/>
          <a:p>
            <a:r>
              <a:rPr lang="en-US" b="1" dirty="0"/>
              <a:t>The Role of HMS in the Healthcare Sector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9E64E-842C-F28D-5F41-5F3BAD715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360" y="1524001"/>
            <a:ext cx="10018713" cy="3124201"/>
          </a:xfrm>
        </p:spPr>
        <p:txBody>
          <a:bodyPr/>
          <a:lstStyle/>
          <a:p>
            <a:r>
              <a:rPr lang="en-US" dirty="0"/>
              <a:t>Hospitals faced many complications of paper works. Improper documentation of patient data across various departments is a confidential matter. </a:t>
            </a:r>
          </a:p>
          <a:p>
            <a:r>
              <a:rPr lang="en-US" dirty="0"/>
              <a:t>However, the hospital Management system automates the management and reduces the paperwork. Thus, it not only reduces the burden on staff but also makes documentation easier. </a:t>
            </a:r>
          </a:p>
        </p:txBody>
      </p:sp>
    </p:spTree>
    <p:extLst>
      <p:ext uri="{BB962C8B-B14F-4D97-AF65-F5344CB8AC3E}">
        <p14:creationId xmlns:p14="http://schemas.microsoft.com/office/powerpoint/2010/main" val="379179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340D-7F02-371F-0B8E-B68AE5A2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06589" y="-66675"/>
            <a:ext cx="10018713" cy="1752599"/>
          </a:xfrm>
        </p:spPr>
        <p:txBody>
          <a:bodyPr/>
          <a:lstStyle/>
          <a:p>
            <a:r>
              <a:rPr lang="en-US" b="1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B56-F7C2-182D-A524-82F3378A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4109" y="1477083"/>
            <a:ext cx="10451691" cy="4208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:</a:t>
            </a:r>
          </a:p>
          <a:p>
            <a:r>
              <a:rPr lang="en-US" dirty="0"/>
              <a:t>Digital medical records reduce the errors</a:t>
            </a:r>
          </a:p>
          <a:p>
            <a:r>
              <a:rPr lang="en-US" dirty="0"/>
              <a:t>Improves efficiency of the staff</a:t>
            </a:r>
          </a:p>
          <a:p>
            <a:r>
              <a:rPr lang="en-US" dirty="0"/>
              <a:t>Manages hospital facilities efficiently</a:t>
            </a:r>
          </a:p>
          <a:p>
            <a:r>
              <a:rPr lang="en-US" dirty="0"/>
              <a:t>Reduces the time-consumption</a:t>
            </a:r>
          </a:p>
          <a:p>
            <a:r>
              <a:rPr lang="en-US" dirty="0"/>
              <a:t>Cost-effective and helps in tax planning</a:t>
            </a:r>
          </a:p>
          <a:p>
            <a:r>
              <a:rPr lang="en-US" dirty="0"/>
              <a:t>Catalyst in achieving quality ratings</a:t>
            </a:r>
          </a:p>
          <a:p>
            <a:r>
              <a:rPr lang="en-US" dirty="0"/>
              <a:t>Enhanced patient care</a:t>
            </a:r>
          </a:p>
        </p:txBody>
      </p:sp>
    </p:spTree>
    <p:extLst>
      <p:ext uri="{BB962C8B-B14F-4D97-AF65-F5344CB8AC3E}">
        <p14:creationId xmlns:p14="http://schemas.microsoft.com/office/powerpoint/2010/main" val="158135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0868B-5C3D-4E53-1FD7-D25D012B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83974"/>
          </a:xfrm>
        </p:spPr>
        <p:txBody>
          <a:bodyPr/>
          <a:lstStyle/>
          <a:p>
            <a:r>
              <a:rPr lang="en-US" b="1" dirty="0"/>
              <a:t>Features of the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49EF9-2D72-9A37-94A6-8770770C5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69775"/>
            <a:ext cx="10018713" cy="4121425"/>
          </a:xfrm>
        </p:spPr>
        <p:txBody>
          <a:bodyPr>
            <a:normAutofit/>
          </a:bodyPr>
          <a:lstStyle/>
          <a:p>
            <a:r>
              <a:rPr lang="en-US" dirty="0"/>
              <a:t>Hospital Management System is an automated and integrated software for all your hospital needs. It is developed in accordance with the World Health </a:t>
            </a:r>
            <a:r>
              <a:rPr lang="en-US" dirty="0" err="1"/>
              <a:t>Organisation</a:t>
            </a:r>
            <a:r>
              <a:rPr lang="en-US" dirty="0"/>
              <a:t> Standards.</a:t>
            </a:r>
          </a:p>
          <a:p>
            <a:r>
              <a:rPr lang="en-US" dirty="0"/>
              <a:t>It is aimed to record each and every transaction of your hospital and preserve securely.</a:t>
            </a:r>
          </a:p>
          <a:p>
            <a:r>
              <a:rPr lang="en-US" dirty="0"/>
              <a:t>It establishes the paper less office and transmit the data with in the departments.</a:t>
            </a:r>
          </a:p>
          <a:p>
            <a:r>
              <a:rPr lang="en-US" dirty="0"/>
              <a:t>Comprehensive Performance Reports.</a:t>
            </a:r>
          </a:p>
          <a:p>
            <a:r>
              <a:rPr lang="en-US" dirty="0"/>
              <a:t>Graphical Presentation of the Data for Top Management for analysis.</a:t>
            </a:r>
          </a:p>
        </p:txBody>
      </p:sp>
    </p:spTree>
    <p:extLst>
      <p:ext uri="{BB962C8B-B14F-4D97-AF65-F5344CB8AC3E}">
        <p14:creationId xmlns:p14="http://schemas.microsoft.com/office/powerpoint/2010/main" val="415096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0868B-5C3D-4E53-1FD7-D25D012B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83974"/>
          </a:xfrm>
        </p:spPr>
        <p:txBody>
          <a:bodyPr/>
          <a:lstStyle/>
          <a:p>
            <a:r>
              <a:rPr lang="en-US" b="1" dirty="0"/>
              <a:t>Main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49EF9-2D72-9A37-94A6-8770770C5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69775"/>
            <a:ext cx="10018713" cy="4121425"/>
          </a:xfrm>
        </p:spPr>
        <p:txBody>
          <a:bodyPr>
            <a:normAutofit/>
          </a:bodyPr>
          <a:lstStyle/>
          <a:p>
            <a:r>
              <a:rPr lang="en-US" sz="2800" dirty="0"/>
              <a:t>Registration</a:t>
            </a:r>
          </a:p>
          <a:p>
            <a:r>
              <a:rPr lang="en-US" sz="2800" dirty="0"/>
              <a:t>Appointment</a:t>
            </a:r>
          </a:p>
          <a:p>
            <a:r>
              <a:rPr lang="en-US" sz="2800" dirty="0"/>
              <a:t>List of Doctors</a:t>
            </a:r>
          </a:p>
          <a:p>
            <a:r>
              <a:rPr lang="en-US" sz="2800" dirty="0"/>
              <a:t>Services available </a:t>
            </a:r>
          </a:p>
          <a:p>
            <a:r>
              <a:rPr lang="en-US" sz="2800" dirty="0"/>
              <a:t>Modify data </a:t>
            </a:r>
          </a:p>
          <a:p>
            <a:r>
              <a:rPr lang="en-US" sz="2800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2929615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1EE7-C882-DD6E-2F9E-B772189A0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18053"/>
            <a:ext cx="10018713" cy="1670618"/>
          </a:xfrm>
        </p:spPr>
        <p:txBody>
          <a:bodyPr/>
          <a:lstStyle/>
          <a:p>
            <a:r>
              <a:rPr lang="en-IN" b="1" dirty="0"/>
              <a:t>Hospital Management</a:t>
            </a:r>
            <a:endParaRPr lang="en-US" b="1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700592C-1C55-6EBE-6FD1-50F98FA73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511" y="1593996"/>
            <a:ext cx="9718311" cy="4329726"/>
          </a:xfrm>
        </p:spPr>
      </p:pic>
    </p:spTree>
    <p:extLst>
      <p:ext uri="{BB962C8B-B14F-4D97-AF65-F5344CB8AC3E}">
        <p14:creationId xmlns:p14="http://schemas.microsoft.com/office/powerpoint/2010/main" val="179024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0868B-5C3D-4E53-1FD7-D25D012B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83974"/>
          </a:xfrm>
        </p:spPr>
        <p:txBody>
          <a:bodyPr/>
          <a:lstStyle/>
          <a:p>
            <a:r>
              <a:rPr lang="en-IN" b="1" dirty="0"/>
              <a:t>Registration Module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49EF9-2D72-9A37-94A6-8770770C5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69775"/>
            <a:ext cx="10018713" cy="4121425"/>
          </a:xfrm>
        </p:spPr>
        <p:txBody>
          <a:bodyPr>
            <a:normAutofit/>
          </a:bodyPr>
          <a:lstStyle/>
          <a:p>
            <a:r>
              <a:rPr lang="en-US" sz="2800" dirty="0"/>
              <a:t>Patient id</a:t>
            </a:r>
          </a:p>
          <a:p>
            <a:r>
              <a:rPr lang="en-US" sz="2800" dirty="0"/>
              <a:t>Name</a:t>
            </a:r>
          </a:p>
          <a:p>
            <a:r>
              <a:rPr lang="en-US" sz="2800" dirty="0"/>
              <a:t>Age</a:t>
            </a:r>
          </a:p>
          <a:p>
            <a:r>
              <a:rPr lang="en-US" sz="2800" dirty="0"/>
              <a:t>gender M/F</a:t>
            </a:r>
          </a:p>
          <a:p>
            <a:r>
              <a:rPr lang="en-US" sz="2800" dirty="0"/>
              <a:t>Phone </a:t>
            </a:r>
          </a:p>
          <a:p>
            <a:r>
              <a:rPr lang="en-US" sz="2800" dirty="0"/>
              <a:t>Blood Group</a:t>
            </a:r>
          </a:p>
        </p:txBody>
      </p:sp>
    </p:spTree>
    <p:extLst>
      <p:ext uri="{BB962C8B-B14F-4D97-AF65-F5344CB8AC3E}">
        <p14:creationId xmlns:p14="http://schemas.microsoft.com/office/powerpoint/2010/main" val="3757686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102</TotalTime>
  <Words>443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</vt:lpstr>
      <vt:lpstr>Corbel</vt:lpstr>
      <vt:lpstr>Times New Roman</vt:lpstr>
      <vt:lpstr>Parallax</vt:lpstr>
      <vt:lpstr>PowerPoint Presentation</vt:lpstr>
      <vt:lpstr>Why is HMS important for a hospital?</vt:lpstr>
      <vt:lpstr>OBJECTIVE OF THIS PROJECT</vt:lpstr>
      <vt:lpstr>The Role of HMS in the Healthcare Sector</vt:lpstr>
      <vt:lpstr>Advantages</vt:lpstr>
      <vt:lpstr>Features of the Software</vt:lpstr>
      <vt:lpstr>Main Modules</vt:lpstr>
      <vt:lpstr>Hospital Management</vt:lpstr>
      <vt:lpstr>Registration Module</vt:lpstr>
      <vt:lpstr>Registration</vt:lpstr>
      <vt:lpstr>Appointment </vt:lpstr>
      <vt:lpstr>List of Doctors</vt:lpstr>
      <vt:lpstr>Services Available</vt:lpstr>
      <vt:lpstr>Modify Data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Kumar</dc:creator>
  <cp:lastModifiedBy>Ashish Kumar</cp:lastModifiedBy>
  <cp:revision>7</cp:revision>
  <dcterms:created xsi:type="dcterms:W3CDTF">2023-01-01T18:52:46Z</dcterms:created>
  <dcterms:modified xsi:type="dcterms:W3CDTF">2023-01-05T16:04:03Z</dcterms:modified>
</cp:coreProperties>
</file>