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What is PHP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 is Open Source server-side programming / Scripting language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 especially suited for web development and can be embedded into 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 stands for Hypertext Preprocessor but it’s original name, Personal Home Page. It was created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Ramsum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Lerdorf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1994.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PHP runs on various platforms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Linux, Unix, Mac OS X,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PHP is compatible with almost all servers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IIS,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Present in 2017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7.2.0 is latest version of PHP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 File Extension 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What we can do with PHP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Dynamic 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 button clicks, radio button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Database Application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Client/server Application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Registration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Course 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Shopping cart</a:t>
            </a:r>
          </a:p>
          <a:p>
            <a:pPr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Chat Rooms</a:t>
            </a:r>
          </a:p>
        </p:txBody>
      </p:sp>
    </p:spTree>
    <p:extLst>
      <p:ext uri="{BB962C8B-B14F-4D97-AF65-F5344CB8AC3E}">
        <p14:creationId xmlns:p14="http://schemas.microsoft.com/office/powerpoint/2010/main" val="37563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5105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&lt;?</a:t>
            </a:r>
            <a:r>
              <a:rPr lang="en-US" sz="1800" b="1" dirty="0" err="1"/>
              <a:t>php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      echo </a:t>
            </a:r>
            <a:r>
              <a:rPr lang="en-US" sz="1800" b="1" dirty="0"/>
              <a:t>"Hello World";</a:t>
            </a:r>
          </a:p>
          <a:p>
            <a:pPr marL="0" indent="0">
              <a:buNone/>
            </a:pPr>
            <a:r>
              <a:rPr lang="en-US" sz="1800" b="1" dirty="0"/>
              <a:t>?&gt;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038350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myfile.php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19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151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PHP</vt:lpstr>
      <vt:lpstr>What we can do with PHP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PHP</dc:title>
  <dc:creator>R</dc:creator>
  <cp:lastModifiedBy>Windows User</cp:lastModifiedBy>
  <cp:revision>13</cp:revision>
  <dcterms:created xsi:type="dcterms:W3CDTF">2006-08-16T00:00:00Z</dcterms:created>
  <dcterms:modified xsi:type="dcterms:W3CDTF">2017-12-27T06:57:32Z</dcterms:modified>
</cp:coreProperties>
</file>