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Here Document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PHP here document is another way of displaying text. A here document is just some text inserted directly in a PHP page.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echo &lt;&lt;&lt; Token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Where Token is word that begins and ends the here document.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echo &lt;&lt;&lt; MYDATA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Welcome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Jaipur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It is very “important” data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MYDATA;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3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Here Document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Document</dc:title>
  <dc:creator>R</dc:creator>
  <cp:lastModifiedBy>Windows User</cp:lastModifiedBy>
  <cp:revision>4</cp:revision>
  <dcterms:created xsi:type="dcterms:W3CDTF">2006-08-16T00:00:00Z</dcterms:created>
  <dcterms:modified xsi:type="dcterms:W3CDTF">2019-12-21T07:51:53Z</dcterms:modified>
</cp:coreProperties>
</file>