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Comments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Comments are those human readable text that we should add to make code more understandable for other programmers and they are ignored by PHP.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Type of Comments: -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One or Single line comment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Multi-line Comment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563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One </a:t>
            </a:r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or Single line </a:t>
            </a:r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comment</a:t>
            </a:r>
            <a:endParaRPr lang="en-US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 are two type of single line comment 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Starts with //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Ex: -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// This is addition function.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Starts with #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Ex: -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# This is function need to re-check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0" y="1809750"/>
            <a:ext cx="3276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#####################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Hello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is block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#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#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of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comments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#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#####################</a:t>
            </a:r>
          </a:p>
        </p:txBody>
      </p:sp>
    </p:spTree>
    <p:extLst>
      <p:ext uri="{BB962C8B-B14F-4D97-AF65-F5344CB8AC3E}">
        <p14:creationId xmlns:p14="http://schemas.microsoft.com/office/powerpoint/2010/main" xmlns="" val="208415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Multi-line Comment</a:t>
            </a:r>
            <a:endParaRPr lang="en-US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Starts with /* and Ends with */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/* This is multi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line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comment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xmlns="" val="345455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Comment the Codes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php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// echo “Visit”;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echo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CdacJaipur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”;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?&gt;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985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89</Words>
  <Application>Microsoft Office PowerPoint</Application>
  <PresentationFormat>On-screen Show (16:9)</PresentationFormat>
  <Paragraphs>29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Comments</vt:lpstr>
      <vt:lpstr>One or Single line comment</vt:lpstr>
      <vt:lpstr>Multi-line Comment</vt:lpstr>
      <vt:lpstr>Comment the Codes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Comments</dc:title>
  <dc:creator>R</dc:creator>
  <cp:lastModifiedBy>Windows User</cp:lastModifiedBy>
  <cp:revision>5</cp:revision>
  <dcterms:created xsi:type="dcterms:W3CDTF">2006-08-16T00:00:00Z</dcterms:created>
  <dcterms:modified xsi:type="dcterms:W3CDTF">2019-12-21T07:51:47Z</dcterms:modified>
</cp:coreProperties>
</file>