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Constant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Whose value can’t be modified.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 ( ) function is used to create a constant.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define (“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constant_variable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value, case-insensitive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define (“pi”, 3.141592);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define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(“pi”,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3.141592, TRUE);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define (“site”,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CdacJaipur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3657999"/>
            <a:ext cx="30429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Here “pi” is non-case-sensitive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2952750"/>
            <a:ext cx="26774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Here “pi” is case-sensitive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038600" y="3137416"/>
            <a:ext cx="76200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4876800" y="3790950"/>
            <a:ext cx="609600" cy="51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2922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define(“pi”, 3.141592, TRUE);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echo PI;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echo pi;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echo “Value of PI is ”, pi;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932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Rules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need to start constant variable name with $ sign.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only starts with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letter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underscore ( _ ).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 name cannot start with a number.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case sensitive which implies that the variable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lowercase is different from variable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uppercase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But we can make it case insensitive.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Constants are automatically global and can be used across the entire script.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Can’t use Predefined constant name e.g. PHP_VERSION , PHP_OS etc.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Can’t use reserved keywords. e.g. else,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if etc.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454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195</Words>
  <Application>Microsoft Office PowerPoint</Application>
  <PresentationFormat>On-screen Show (16:9)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Constant</vt:lpstr>
      <vt:lpstr>Slide 2</vt:lpstr>
      <vt:lpstr>Rules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Windows User</cp:lastModifiedBy>
  <cp:revision>15</cp:revision>
  <dcterms:created xsi:type="dcterms:W3CDTF">2006-08-16T00:00:00Z</dcterms:created>
  <dcterms:modified xsi:type="dcterms:W3CDTF">2019-12-21T07:51:22Z</dcterms:modified>
</cp:coreProperties>
</file>