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Arithmetic/Math Operators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444066"/>
              </p:ext>
            </p:extLst>
          </p:nvPr>
        </p:nvGraphicFramePr>
        <p:xfrm>
          <a:off x="1142999" y="1200150"/>
          <a:ext cx="6858002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1"/>
                <a:gridCol w="2771775"/>
                <a:gridCol w="1457326"/>
                <a:gridCol w="10287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Operators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Addition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4+2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Subtraction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4-2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Multiplication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4*2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Division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4/2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891540"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Modulus operator to get remainder in integer division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5%2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05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On-screen Show (16:9)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Arithmetic/Math Operators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Arithmetic/Math Operators</dc:title>
  <dc:creator>R</dc:creator>
  <cp:lastModifiedBy>Windows User</cp:lastModifiedBy>
  <cp:revision>2</cp:revision>
  <dcterms:created xsi:type="dcterms:W3CDTF">2006-08-16T00:00:00Z</dcterms:created>
  <dcterms:modified xsi:type="dcterms:W3CDTF">2018-01-01T16:40:26Z</dcterms:modified>
</cp:coreProperties>
</file>