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Math Function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abs — Absolute value</a:t>
            </a:r>
          </a:p>
          <a:p>
            <a:r>
              <a:rPr lang="en-US" dirty="0" err="1"/>
              <a:t>acos</a:t>
            </a:r>
            <a:r>
              <a:rPr lang="en-US" dirty="0"/>
              <a:t> — Arc cosine</a:t>
            </a:r>
          </a:p>
          <a:p>
            <a:r>
              <a:rPr lang="en-US" dirty="0" err="1"/>
              <a:t>acosh</a:t>
            </a:r>
            <a:r>
              <a:rPr lang="en-US" dirty="0"/>
              <a:t> — Inverse hyperbolic cosine</a:t>
            </a:r>
          </a:p>
          <a:p>
            <a:r>
              <a:rPr lang="en-US" dirty="0" err="1"/>
              <a:t>asin</a:t>
            </a:r>
            <a:r>
              <a:rPr lang="en-US" dirty="0"/>
              <a:t> — Arc sine</a:t>
            </a:r>
          </a:p>
          <a:p>
            <a:r>
              <a:rPr lang="en-US" dirty="0" err="1"/>
              <a:t>asinh</a:t>
            </a:r>
            <a:r>
              <a:rPr lang="en-US" dirty="0"/>
              <a:t> — Inverse hyperbolic sine</a:t>
            </a:r>
          </a:p>
          <a:p>
            <a:r>
              <a:rPr lang="en-US" dirty="0"/>
              <a:t>atan2 — Arc tangent of two variables</a:t>
            </a:r>
          </a:p>
          <a:p>
            <a:r>
              <a:rPr lang="en-US" dirty="0" err="1"/>
              <a:t>atan</a:t>
            </a:r>
            <a:r>
              <a:rPr lang="en-US" dirty="0"/>
              <a:t> — Arc tangent</a:t>
            </a:r>
          </a:p>
          <a:p>
            <a:r>
              <a:rPr lang="en-US" dirty="0" err="1"/>
              <a:t>atanh</a:t>
            </a:r>
            <a:r>
              <a:rPr lang="en-US" dirty="0"/>
              <a:t> — Inverse hyperbolic tangent</a:t>
            </a:r>
          </a:p>
        </p:txBody>
      </p:sp>
    </p:spTree>
    <p:extLst>
      <p:ext uri="{BB962C8B-B14F-4D97-AF65-F5344CB8AC3E}">
        <p14:creationId xmlns:p14="http://schemas.microsoft.com/office/powerpoint/2010/main" val="63415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base_convert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Convert a number between arbitrary bases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bindec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Binary to decimal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ceil — Round fractions up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Cosine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Hyperbolic cosine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decbin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Decimal to binary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dechex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Decimal to hexadecimal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decoct — Decimal to octal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deg2rad — Converts the number in degrees to the radian equivalent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Math Function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Calculates the exponent of 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expm1 — Returns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(number) - 1, computed in a way that is accurate even when the value of number is close to zero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floor — Round fractions down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fmod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Returns the floating point remainder (modulo) of the division of the arguments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getrandmax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Show largest possible random value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hexdec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Hexadecimal to decimal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hypot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Calculate the length of the hypotenuse of a right-angle triangle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intdiv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Integer division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Math Function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is_finite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Finds whether a value is a legal finite number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is_infinite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Finds whether a value is infinite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is_nan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Finds whether a value is not a number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lcg_value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Combined linear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congruential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generator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log10 — Base-10 logarithm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log1p — Returns log(1 + number), computed in a way that is accurate even when the value of number is close to zero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 — Natural logarithm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Math Function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9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max — Find highest value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min — Find lowest value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mt_getrandmax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Show largest possible random value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mt_rand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Generate a random value via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Mersenne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Twister Random Number Generator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mt_srand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Seeds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Mersenne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Twister Random Number Generator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octdec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Octal to decimal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pi — Get value of pi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Exponential expression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Math Function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2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rad2deg — Converts the radian number to the equivalent number in degrees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rand — Generate a random integer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round — Rounds a float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 — Sine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Hyperbolic sine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Square root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Seed the random number generator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tan — Tangent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Hyperbolic tangent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Math Function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4019550"/>
            <a:ext cx="397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http://php.net/manual/en/ref.math.php</a:t>
            </a:r>
          </a:p>
        </p:txBody>
      </p:sp>
    </p:spTree>
    <p:extLst>
      <p:ext uri="{BB962C8B-B14F-4D97-AF65-F5344CB8AC3E}">
        <p14:creationId xmlns:p14="http://schemas.microsoft.com/office/powerpoint/2010/main" val="1550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Math Function</vt:lpstr>
      <vt:lpstr>Math Function</vt:lpstr>
      <vt:lpstr>Math Function</vt:lpstr>
      <vt:lpstr>Math Function</vt:lpstr>
      <vt:lpstr>Math Function</vt:lpstr>
      <vt:lpstr>Math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Function</dc:title>
  <dc:creator>R</dc:creator>
  <cp:lastModifiedBy>Windows User</cp:lastModifiedBy>
  <cp:revision>3</cp:revision>
  <dcterms:created xsi:type="dcterms:W3CDTF">2006-08-16T00:00:00Z</dcterms:created>
  <dcterms:modified xsi:type="dcterms:W3CDTF">2018-01-01T07:21:21Z</dcterms:modified>
</cp:coreProperties>
</file>