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statement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857250"/>
            <a:ext cx="8305800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to execute an instruction or block of instructions only if a condition is fulfilled or True.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(condition/expression)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statement;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more than one statement: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condition/expression)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block of statements;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3352621"/>
            <a:ext cx="335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(condition/expression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block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statements;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4" y="22621"/>
            <a:ext cx="5747657" cy="72032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Nested if statement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2424"/>
            <a:ext cx="3581400" cy="4095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(condition)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block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statements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if(condition)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block of statements;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if(condition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block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statements;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if(condition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block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800" y="762000"/>
            <a:ext cx="3276600" cy="40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(condition)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block of statements;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if(condition) 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block of statements;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if(condition)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block of statements;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if(condition)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block of statements;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statement with logical operator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( (condition1) &amp;&amp; (condition2) 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 block of statements;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429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90</Words>
  <Application>Microsoft Office PowerPoint</Application>
  <PresentationFormat>On-screen Show (16:9)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if statement</vt:lpstr>
      <vt:lpstr>Nested if statement</vt:lpstr>
      <vt:lpstr>If statement with logical operator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R</dc:creator>
  <cp:lastModifiedBy>Windows User</cp:lastModifiedBy>
  <cp:revision>9</cp:revision>
  <dcterms:created xsi:type="dcterms:W3CDTF">2006-08-16T00:00:00Z</dcterms:created>
  <dcterms:modified xsi:type="dcterms:W3CDTF">2018-01-02T17:38:54Z</dcterms:modified>
</cp:coreProperties>
</file>