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0" r:id="rId4"/>
    <p:sldId id="261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else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if… else statement is used when a different sequence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instructions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to be executed depending on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logical value(True/False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of the condition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evaluated.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if(condition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statement_1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else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statement_2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Statement_3;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1962150"/>
            <a:ext cx="388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of Statement 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of Statement 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Statement_3;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else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581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if(condition)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of Statement;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of Statement;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Statement_3;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38600" y="971550"/>
            <a:ext cx="3581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if(condition)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of Statement 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of Statement 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Statement_3_Block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Nested if else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nested if else statement, an entire if else construct is written within either the body of the if statement or the body of an else statement.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9550"/>
            <a:ext cx="3733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If(condition_1)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if(condition_2)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statements_1_Block;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else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statements_2_Block;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statements_3_Block;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Statements_4_Block;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361950"/>
            <a:ext cx="33528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If(condition_1)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if(condition_2)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statements_1_Block;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else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statements_2_Block;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statements_3_Block;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Statements_4_Block;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3" y="133350"/>
            <a:ext cx="2852057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if(condition_1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if(condition_2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{</a:t>
            </a:r>
            <a:endParaRPr lang="en-US" sz="11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statements_1_Block;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}</a:t>
            </a:r>
            <a:endParaRPr lang="en-US" sz="11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else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{</a:t>
            </a:r>
            <a:endParaRPr lang="en-US" sz="11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statements_2_Block;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}</a:t>
            </a:r>
            <a:endParaRPr lang="en-US" sz="11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{</a:t>
            </a:r>
            <a:endParaRPr lang="en-US" sz="11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if(condition_3)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{</a:t>
            </a:r>
            <a:endParaRPr lang="en-US" sz="11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statements_3_Block;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}</a:t>
            </a:r>
            <a:endParaRPr lang="en-US" sz="11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else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{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statements_4_Block;</a:t>
            </a: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}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11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Statements_4_Block;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33350"/>
            <a:ext cx="2852057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if(condition_1)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1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if(condition_2)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 statements_1_Block;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else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statements_2_Block;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1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else :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if(condition_3)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statements_3_Block;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else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statements_4_Block;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1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1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Statements_4_Block;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6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225</Words>
  <Application>Microsoft Office PowerPoint</Application>
  <PresentationFormat>On-screen Show (16:9)</PresentationFormat>
  <Paragraphs>110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If else statement</vt:lpstr>
      <vt:lpstr>If else statement</vt:lpstr>
      <vt:lpstr>Nested if else statement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statement</dc:title>
  <dc:creator>R</dc:creator>
  <cp:lastModifiedBy>Windows User</cp:lastModifiedBy>
  <cp:revision>17</cp:revision>
  <dcterms:created xsi:type="dcterms:W3CDTF">2006-08-16T00:00:00Z</dcterms:created>
  <dcterms:modified xsi:type="dcterms:W3CDTF">2018-01-02T18:13:40Z</dcterms:modified>
</cp:coreProperties>
</file>