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01" y="-1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00417" y="1244871"/>
            <a:ext cx="3200400" cy="2744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9050"/>
            <a:ext cx="5715000" cy="6858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How PHP Works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89856"/>
            <a:ext cx="897941" cy="91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n 5"/>
          <p:cNvSpPr/>
          <p:nvPr/>
        </p:nvSpPr>
        <p:spPr>
          <a:xfrm>
            <a:off x="5562600" y="1428750"/>
            <a:ext cx="990600" cy="113230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Database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654029" y="3099369"/>
            <a:ext cx="1371600" cy="5715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en-US" dirty="0"/>
          </a:p>
        </p:txBody>
      </p:sp>
      <p:sp>
        <p:nvSpPr>
          <p:cNvPr id="9" name="Snip and Round Single Corner Rectangle 8"/>
          <p:cNvSpPr/>
          <p:nvPr/>
        </p:nvSpPr>
        <p:spPr>
          <a:xfrm>
            <a:off x="6495917" y="3137494"/>
            <a:ext cx="914400" cy="533400"/>
          </a:xfrm>
          <a:prstGeom prst="snip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4377" y="906317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gency FB" pitchFamily="34" charset="0"/>
              </a:rPr>
              <a:t>Web Server</a:t>
            </a:r>
            <a:endParaRPr lang="en-US" sz="1600" b="1" dirty="0">
              <a:latin typeface="Agency FB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5600" y="4143708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Interpreter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11" idx="0"/>
            <a:endCxn id="9" idx="1"/>
          </p:cNvCxnSpPr>
          <p:nvPr/>
        </p:nvCxnSpPr>
        <p:spPr>
          <a:xfrm flipH="1" flipV="1">
            <a:off x="6953117" y="3670894"/>
            <a:ext cx="223125" cy="472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24000" y="2617024"/>
            <a:ext cx="3130029" cy="949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046779">
            <a:off x="1979409" y="3006689"/>
            <a:ext cx="1782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Page Request: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members.php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025629" y="3529544"/>
            <a:ext cx="4702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6" name="Straight Connector 1035"/>
          <p:cNvCxnSpPr/>
          <p:nvPr/>
        </p:nvCxnSpPr>
        <p:spPr>
          <a:xfrm flipV="1">
            <a:off x="7176241" y="2038350"/>
            <a:ext cx="0" cy="10991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8" name="Straight Arrow Connector 1037"/>
          <p:cNvCxnSpPr/>
          <p:nvPr/>
        </p:nvCxnSpPr>
        <p:spPr>
          <a:xfrm flipH="1">
            <a:off x="6553200" y="2038350"/>
            <a:ext cx="6230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0" name="Straight Connector 1039"/>
          <p:cNvCxnSpPr>
            <a:stCxn id="6" idx="2"/>
          </p:cNvCxnSpPr>
          <p:nvPr/>
        </p:nvCxnSpPr>
        <p:spPr>
          <a:xfrm flipH="1" flipV="1">
            <a:off x="4953000" y="1994903"/>
            <a:ext cx="609600" cy="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42" name="Straight Connector 1041"/>
          <p:cNvCxnSpPr/>
          <p:nvPr/>
        </p:nvCxnSpPr>
        <p:spPr>
          <a:xfrm>
            <a:off x="4953000" y="1994903"/>
            <a:ext cx="0" cy="75054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44" name="Straight Connector 1043"/>
          <p:cNvCxnSpPr/>
          <p:nvPr/>
        </p:nvCxnSpPr>
        <p:spPr>
          <a:xfrm>
            <a:off x="4953000" y="2745444"/>
            <a:ext cx="17526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46" name="Straight Arrow Connector 1045"/>
          <p:cNvCxnSpPr/>
          <p:nvPr/>
        </p:nvCxnSpPr>
        <p:spPr>
          <a:xfrm>
            <a:off x="6705600" y="2745444"/>
            <a:ext cx="0" cy="392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48" name="Straight Arrow Connector 1047"/>
          <p:cNvCxnSpPr/>
          <p:nvPr/>
        </p:nvCxnSpPr>
        <p:spPr>
          <a:xfrm flipH="1">
            <a:off x="6025629" y="3257550"/>
            <a:ext cx="4702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50" name="Straight Arrow Connector 1049"/>
          <p:cNvCxnSpPr>
            <a:endCxn id="1026" idx="3"/>
          </p:cNvCxnSpPr>
          <p:nvPr/>
        </p:nvCxnSpPr>
        <p:spPr>
          <a:xfrm flipH="1" flipV="1">
            <a:off x="1583741" y="2248199"/>
            <a:ext cx="3070288" cy="1009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51" name="Rectangle 1050"/>
          <p:cNvSpPr/>
          <p:nvPr/>
        </p:nvSpPr>
        <p:spPr>
          <a:xfrm rot="1004073">
            <a:off x="2184175" y="2486218"/>
            <a:ext cx="18694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Page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Response: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members.php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14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  <p:bldP spid="10" grpId="0"/>
      <p:bldP spid="11" grpId="0"/>
      <p:bldP spid="25" grpId="0"/>
      <p:bldP spid="105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</Words>
  <Application>Microsoft Office PowerPoint</Application>
  <PresentationFormat>On-screen Show (16:9)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How PHP Works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PHP Works</dc:title>
  <dc:creator>R</dc:creator>
  <cp:lastModifiedBy>Windows User</cp:lastModifiedBy>
  <cp:revision>5</cp:revision>
  <dcterms:created xsi:type="dcterms:W3CDTF">2006-08-16T00:00:00Z</dcterms:created>
  <dcterms:modified xsi:type="dcterms:W3CDTF">2017-12-27T06:15:17Z</dcterms:modified>
</cp:coreProperties>
</file>