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Relational/Comparison Operators 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62834"/>
              </p:ext>
            </p:extLst>
          </p:nvPr>
        </p:nvGraphicFramePr>
        <p:xfrm>
          <a:off x="838201" y="1162050"/>
          <a:ext cx="7315199" cy="240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968"/>
                <a:gridCol w="2568166"/>
                <a:gridCol w="1249378"/>
                <a:gridCol w="2317687"/>
              </a:tblGrid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Operators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n-lt"/>
                          <a:cs typeface="Times New Roman" pitchFamily="18" charset="0"/>
                        </a:rPr>
                        <a:t>&lt;</a:t>
                      </a:r>
                      <a:endParaRPr lang="en-US" sz="18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Less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than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5&lt;2</a:t>
                      </a:r>
                      <a:endParaRPr lang="en-US" sz="1800" dirty="0">
                        <a:latin typeface="+mn-lt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False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n-lt"/>
                          <a:cs typeface="Times New Roman" pitchFamily="18" charset="0"/>
                        </a:rPr>
                        <a:t>&gt;</a:t>
                      </a:r>
                      <a:endParaRPr lang="en-US" sz="18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Greater than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5&gt;2</a:t>
                      </a:r>
                      <a:endParaRPr lang="en-US" sz="1800" dirty="0">
                        <a:latin typeface="+mn-lt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n-lt"/>
                          <a:cs typeface="Times New Roman" pitchFamily="18" charset="0"/>
                        </a:rPr>
                        <a:t>&lt;=</a:t>
                      </a:r>
                      <a:endParaRPr lang="en-US" sz="18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Less than or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equal to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5&lt;=2</a:t>
                      </a:r>
                      <a:endParaRPr lang="en-US" sz="1800" dirty="0">
                        <a:latin typeface="+mn-lt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False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n-lt"/>
                          <a:cs typeface="Times New Roman" pitchFamily="18" charset="0"/>
                        </a:rPr>
                        <a:t>&gt;=</a:t>
                      </a:r>
                      <a:endParaRPr lang="en-US" sz="18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Greater than or equal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to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5&gt;=2</a:t>
                      </a:r>
                      <a:endParaRPr lang="en-US" sz="1800" dirty="0">
                        <a:latin typeface="+mn-lt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n-lt"/>
                          <a:cs typeface="Times New Roman" pitchFamily="18" charset="0"/>
                        </a:rPr>
                        <a:t>==</a:t>
                      </a:r>
                      <a:endParaRPr lang="en-US" sz="18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Equal to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5==2</a:t>
                      </a:r>
                      <a:endParaRPr lang="en-US" sz="1800" dirty="0">
                        <a:latin typeface="+mn-lt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False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n-lt"/>
                          <a:cs typeface="Times New Roman" pitchFamily="18" charset="0"/>
                        </a:rPr>
                        <a:t>!=</a:t>
                      </a:r>
                      <a:endParaRPr lang="en-US" sz="18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Not equal to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5!=2</a:t>
                      </a:r>
                      <a:endParaRPr lang="en-US" sz="1800" dirty="0">
                        <a:latin typeface="+mn-lt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67200" y="3943350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True – “1”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False – “  ”</a:t>
            </a:r>
          </a:p>
        </p:txBody>
      </p:sp>
    </p:spTree>
    <p:extLst>
      <p:ext uri="{BB962C8B-B14F-4D97-AF65-F5344CB8AC3E}">
        <p14:creationId xmlns:p14="http://schemas.microsoft.com/office/powerpoint/2010/main" val="68930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Relational/Comparison Operators 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79267"/>
              </p:ext>
            </p:extLst>
          </p:nvPr>
        </p:nvGraphicFramePr>
        <p:xfrm>
          <a:off x="685800" y="895350"/>
          <a:ext cx="7696200" cy="3360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1425"/>
                <a:gridCol w="2111375"/>
                <a:gridCol w="1447800"/>
                <a:gridCol w="2895600"/>
              </a:tblGrid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Operators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800" b="1" dirty="0" smtClean="0">
                          <a:latin typeface="+mn-lt"/>
                          <a:cs typeface="Times New Roman" pitchFamily="18" charset="0"/>
                        </a:rPr>
                        <a:t>===</a:t>
                      </a:r>
                      <a:endParaRPr lang="en-US" sz="18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Identical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$a === $b</a:t>
                      </a:r>
                      <a:endParaRPr lang="en-US" sz="1800" dirty="0">
                        <a:latin typeface="+mn-lt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TRUE if $a is equal to $b and They are of the same type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n-lt"/>
                          <a:cs typeface="Times New Roman" pitchFamily="18" charset="0"/>
                        </a:rPr>
                        <a:t>&lt;&gt;</a:t>
                      </a:r>
                      <a:endParaRPr lang="en-US" sz="18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Not Equal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$a &lt;&gt; $b</a:t>
                      </a:r>
                      <a:endParaRPr lang="en-US" sz="1800" dirty="0">
                        <a:latin typeface="+mn-lt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TRUE if $a is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not equal to 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$b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800" b="1" dirty="0" smtClean="0">
                          <a:latin typeface="+mn-lt"/>
                          <a:cs typeface="Times New Roman" pitchFamily="18" charset="0"/>
                        </a:rPr>
                        <a:t>!==</a:t>
                      </a:r>
                      <a:endParaRPr lang="en-US" sz="18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Not Identical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$a !== $b</a:t>
                      </a:r>
                      <a:endParaRPr lang="en-US" sz="1800" dirty="0">
                        <a:latin typeface="+mn-lt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TRUE if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$a is not equal to $b, or they are not of the same type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latin typeface="+mn-lt"/>
                        <a:cs typeface="Times New Roman" pitchFamily="18" charset="0"/>
                        <a:sym typeface="Wingdings" pitchFamily="2" charset="2"/>
                      </a:endParaRPr>
                    </a:p>
                    <a:p>
                      <a:pPr algn="ctr"/>
                      <a:r>
                        <a:rPr lang="en-US" sz="1800" b="1" dirty="0" smtClean="0">
                          <a:latin typeface="+mn-lt"/>
                          <a:cs typeface="Times New Roman" pitchFamily="18" charset="0"/>
                          <a:sym typeface="Wingdings" pitchFamily="2" charset="2"/>
                        </a:rPr>
                        <a:t>&lt;=&gt;</a:t>
                      </a:r>
                      <a:endParaRPr lang="en-US" sz="18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Spaceship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$a </a:t>
                      </a:r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&lt;=&gt; </a:t>
                      </a:r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$b</a:t>
                      </a:r>
                      <a:endParaRPr lang="en-US" sz="1800" dirty="0">
                        <a:latin typeface="+mn-lt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It returns -1, 0 or 1 when $a is respectively less than, equal to, or greater than $b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89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Relational/Comparison Operators 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795981"/>
              </p:ext>
            </p:extLst>
          </p:nvPr>
        </p:nvGraphicFramePr>
        <p:xfrm>
          <a:off x="685800" y="994410"/>
          <a:ext cx="7696200" cy="1577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1425"/>
                <a:gridCol w="2111375"/>
                <a:gridCol w="1447800"/>
                <a:gridCol w="2895600"/>
              </a:tblGrid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Operators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800" b="1" dirty="0" smtClean="0">
                          <a:latin typeface="+mn-lt"/>
                          <a:cs typeface="Times New Roman" pitchFamily="18" charset="0"/>
                        </a:rPr>
                        <a:t>===</a:t>
                      </a:r>
                      <a:endParaRPr lang="en-US" sz="18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Identical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$a === $b</a:t>
                      </a:r>
                      <a:endParaRPr lang="en-US" sz="1800" dirty="0">
                        <a:latin typeface="+mn-lt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TRUE if $a is equal to $b and They are of the same type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n-lt"/>
                          <a:cs typeface="Times New Roman" pitchFamily="18" charset="0"/>
                        </a:rPr>
                        <a:t>==</a:t>
                      </a:r>
                      <a:endParaRPr lang="en-US" sz="18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Equal to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5==2</a:t>
                      </a:r>
                      <a:endParaRPr lang="en-US" sz="1800" dirty="0">
                        <a:latin typeface="+mn-lt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False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74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Relational/Comparison Operators 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250341"/>
              </p:ext>
            </p:extLst>
          </p:nvPr>
        </p:nvGraphicFramePr>
        <p:xfrm>
          <a:off x="685800" y="994410"/>
          <a:ext cx="76962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1425"/>
                <a:gridCol w="2111375"/>
                <a:gridCol w="1295400"/>
                <a:gridCol w="3048000"/>
              </a:tblGrid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Operators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n-lt"/>
                          <a:cs typeface="Times New Roman" pitchFamily="18" charset="0"/>
                        </a:rPr>
                        <a:t>!=</a:t>
                      </a:r>
                      <a:endParaRPr lang="en-US" sz="18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Not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equal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5!=2</a:t>
                      </a:r>
                      <a:endParaRPr lang="en-US" sz="1800" dirty="0">
                        <a:latin typeface="+mn-lt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n-lt"/>
                          <a:cs typeface="Times New Roman" pitchFamily="18" charset="0"/>
                        </a:rPr>
                        <a:t>&lt;&gt;</a:t>
                      </a:r>
                      <a:endParaRPr lang="en-US" sz="18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Not Equal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$a &lt;&gt; $b</a:t>
                      </a:r>
                      <a:endParaRPr lang="en-US" sz="1800" dirty="0">
                        <a:latin typeface="+mn-lt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TRUE if $a is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not equal to 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$b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endParaRPr lang="en-US" sz="1800" b="1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800" b="1" dirty="0" smtClean="0">
                          <a:latin typeface="+mn-lt"/>
                          <a:cs typeface="Times New Roman" pitchFamily="18" charset="0"/>
                        </a:rPr>
                        <a:t>!==</a:t>
                      </a:r>
                      <a:endParaRPr lang="en-US" sz="18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Not Identical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$a !== $b</a:t>
                      </a:r>
                      <a:endParaRPr lang="en-US" sz="1800" dirty="0">
                        <a:latin typeface="+mn-lt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TRUE if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$a is not equal to $b, or they are not of the same type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76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263</Words>
  <Application>Microsoft Office PowerPoint</Application>
  <PresentationFormat>On-screen Show (16:9)</PresentationFormat>
  <Paragraphs>97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Relational/Comparison Operators </vt:lpstr>
      <vt:lpstr>Relational/Comparison Operators </vt:lpstr>
      <vt:lpstr>Relational/Comparison Operators </vt:lpstr>
      <vt:lpstr>Relational/Comparison Operators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Operators </dc:title>
  <dc:creator>R</dc:creator>
  <cp:lastModifiedBy>Windows User</cp:lastModifiedBy>
  <cp:revision>12</cp:revision>
  <dcterms:created xsi:type="dcterms:W3CDTF">2006-08-16T00:00:00Z</dcterms:created>
  <dcterms:modified xsi:type="dcterms:W3CDTF">2018-01-03T05:24:40Z</dcterms:modified>
</cp:coreProperties>
</file>