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18" y="-9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Logical Operators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270824"/>
              </p:ext>
            </p:extLst>
          </p:nvPr>
        </p:nvGraphicFramePr>
        <p:xfrm>
          <a:off x="990600" y="1123950"/>
          <a:ext cx="7162800" cy="2400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095"/>
                <a:gridCol w="1880235"/>
                <a:gridCol w="2148840"/>
                <a:gridCol w="161163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&amp;&amp;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Logical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(5&lt;2)&amp;&amp;(5&gt;3)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||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Logical OR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(5&lt;2)||(5&gt;3)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Logical NOT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!(5&lt;2)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True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and </a:t>
                      </a:r>
                      <a:endParaRPr 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Logical AND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(5&lt;2)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(5&gt;3)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or</a:t>
                      </a:r>
                      <a:endParaRPr 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Logical OR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(5&lt;2)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or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(5&gt;3)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xor</a:t>
                      </a:r>
                      <a:endParaRPr 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itchFamily="18" charset="0"/>
                          <a:cs typeface="Times New Roman" pitchFamily="18" charset="0"/>
                        </a:rPr>
                        <a:t>Exclusive OR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(5&lt;2)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xor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(5&gt;3)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True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70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&amp;&amp; / and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938367"/>
              </p:ext>
            </p:extLst>
          </p:nvPr>
        </p:nvGraphicFramePr>
        <p:xfrm>
          <a:off x="1524000" y="1047750"/>
          <a:ext cx="6096000" cy="1409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2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27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|| / or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73663"/>
              </p:ext>
            </p:extLst>
          </p:nvPr>
        </p:nvGraphicFramePr>
        <p:xfrm>
          <a:off x="1524000" y="1047750"/>
          <a:ext cx="6096000" cy="1409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2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6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!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361233"/>
              </p:ext>
            </p:extLst>
          </p:nvPr>
        </p:nvGraphicFramePr>
        <p:xfrm>
          <a:off x="1524000" y="895350"/>
          <a:ext cx="6096000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1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err="1" smtClean="0"/>
              <a:t>xor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088267"/>
              </p:ext>
            </p:extLst>
          </p:nvPr>
        </p:nvGraphicFramePr>
        <p:xfrm>
          <a:off x="1524000" y="1047750"/>
          <a:ext cx="6096000" cy="1409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2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Flase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98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129</Words>
  <Application>Microsoft Office PowerPoint</Application>
  <PresentationFormat>On-screen Show (16:9)</PresentationFormat>
  <Paragraphs>84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Logical Operators</vt:lpstr>
      <vt:lpstr>&amp;&amp; / and</vt:lpstr>
      <vt:lpstr>|| / or</vt:lpstr>
      <vt:lpstr>! </vt:lpstr>
      <vt:lpstr>xor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Operators</dc:title>
  <dc:creator>R</dc:creator>
  <cp:lastModifiedBy>Windows User</cp:lastModifiedBy>
  <cp:revision>11</cp:revision>
  <dcterms:created xsi:type="dcterms:W3CDTF">2006-08-16T00:00:00Z</dcterms:created>
  <dcterms:modified xsi:type="dcterms:W3CDTF">2018-01-03T05:52:28Z</dcterms:modified>
</cp:coreProperties>
</file>