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Increment and Decrement Operators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77239"/>
              </p:ext>
            </p:extLst>
          </p:nvPr>
        </p:nvGraphicFramePr>
        <p:xfrm>
          <a:off x="1295401" y="971550"/>
          <a:ext cx="6553199" cy="171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3878"/>
                <a:gridCol w="5229321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Operators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Meaning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++$a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Increment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$a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by 1, then use the new value of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$a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$a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++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Use value of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$a,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then increment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$a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by 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--$b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Decrement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$b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by 1, then use the new value of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$b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$b-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Use the current value </a:t>
                      </a:r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of </a:t>
                      </a:r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$b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, then decrement by 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79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68</Words>
  <Application>Microsoft Office PowerPoint</Application>
  <PresentationFormat>On-screen Show (16:9)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Increment and Decrement Operators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 and Decrement Operators</dc:title>
  <dc:creator>R</dc:creator>
  <cp:lastModifiedBy>Windows User</cp:lastModifiedBy>
  <cp:revision>4</cp:revision>
  <dcterms:created xsi:type="dcterms:W3CDTF">2006-08-16T00:00:00Z</dcterms:created>
  <dcterms:modified xsi:type="dcterms:W3CDTF">2018-01-03T06:06:12Z</dcterms:modified>
</cp:coreProperties>
</file>