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Operator Precedence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precedence of an operator specifies how "tightly" it binds two expressions together.</a:t>
            </a:r>
          </a:p>
        </p:txBody>
      </p:sp>
    </p:spTree>
    <p:extLst>
      <p:ext uri="{BB962C8B-B14F-4D97-AF65-F5344CB8AC3E}">
        <p14:creationId xmlns:p14="http://schemas.microsoft.com/office/powerpoint/2010/main" val="2900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40828"/>
              </p:ext>
            </p:extLst>
          </p:nvPr>
        </p:nvGraphicFramePr>
        <p:xfrm>
          <a:off x="2514600" y="209550"/>
          <a:ext cx="4876800" cy="46063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4000"/>
                <a:gridCol w="3352800"/>
              </a:tblGrid>
              <a:tr h="99371"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Associativity</a:t>
                      </a:r>
                    </a:p>
                  </a:txBody>
                  <a:tcPr marL="32635" marR="32635" marT="16318" marB="16318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Operators</a:t>
                      </a:r>
                    </a:p>
                  </a:txBody>
                  <a:tcPr marL="32635" marR="32635" marT="16318" marB="16318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93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non-associative</a:t>
                      </a:r>
                    </a:p>
                  </a:txBody>
                  <a:tcPr marL="32635" marR="32635" marT="16318" marB="16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dirty="0">
                          <a:solidFill>
                            <a:schemeClr val="tx1"/>
                          </a:solidFill>
                          <a:effectLst/>
                        </a:rPr>
                        <a:t>clone new</a:t>
                      </a:r>
                    </a:p>
                  </a:txBody>
                  <a:tcPr marL="32635" marR="32635" marT="16318" marB="16318"/>
                </a:tc>
              </a:tr>
              <a:tr h="993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</a:p>
                  </a:txBody>
                  <a:tcPr marL="32635" marR="32635" marT="16318" marB="16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</a:p>
                  </a:txBody>
                  <a:tcPr marL="32635" marR="32635" marT="16318" marB="16318"/>
                </a:tc>
              </a:tr>
              <a:tr h="993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dirty="0">
                          <a:solidFill>
                            <a:schemeClr val="tx1"/>
                          </a:solidFill>
                          <a:effectLst/>
                        </a:rPr>
                        <a:t>right</a:t>
                      </a:r>
                    </a:p>
                  </a:txBody>
                  <a:tcPr marL="32635" marR="32635" marT="16318" marB="16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dirty="0">
                          <a:solidFill>
                            <a:schemeClr val="tx1"/>
                          </a:solidFill>
                          <a:effectLst/>
                        </a:rPr>
                        <a:t>**</a:t>
                      </a:r>
                    </a:p>
                  </a:txBody>
                  <a:tcPr marL="32635" marR="32635" marT="16318" marB="16318"/>
                </a:tc>
              </a:tr>
              <a:tr h="1587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right</a:t>
                      </a:r>
                    </a:p>
                  </a:txBody>
                  <a:tcPr marL="32635" marR="32635" marT="16318" marB="16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dirty="0">
                          <a:solidFill>
                            <a:schemeClr val="tx1"/>
                          </a:solidFill>
                          <a:effectLst/>
                        </a:rPr>
                        <a:t>++ -- ~ (</a:t>
                      </a:r>
                      <a:r>
                        <a:rPr lang="en-US" sz="1100" u="none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n-US" sz="1100" u="none" dirty="0">
                          <a:solidFill>
                            <a:schemeClr val="tx1"/>
                          </a:solidFill>
                          <a:effectLst/>
                        </a:rPr>
                        <a:t>) (float) (string) (array) (object) (</a:t>
                      </a:r>
                      <a:r>
                        <a:rPr lang="en-US" sz="1100" u="none" dirty="0" err="1">
                          <a:solidFill>
                            <a:schemeClr val="tx1"/>
                          </a:solidFill>
                          <a:effectLst/>
                        </a:rPr>
                        <a:t>bool</a:t>
                      </a:r>
                      <a:r>
                        <a:rPr lang="en-US" sz="1100" u="none" dirty="0">
                          <a:solidFill>
                            <a:schemeClr val="tx1"/>
                          </a:solidFill>
                          <a:effectLst/>
                        </a:rPr>
                        <a:t>) @</a:t>
                      </a:r>
                    </a:p>
                  </a:txBody>
                  <a:tcPr marL="32635" marR="32635" marT="16318" marB="16318"/>
                </a:tc>
              </a:tr>
              <a:tr h="993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non-associative</a:t>
                      </a:r>
                    </a:p>
                  </a:txBody>
                  <a:tcPr marL="32635" marR="32635" marT="16318" marB="16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dirty="0" err="1">
                          <a:solidFill>
                            <a:schemeClr val="tx1"/>
                          </a:solidFill>
                          <a:effectLst/>
                        </a:rPr>
                        <a:t>instanceof</a:t>
                      </a:r>
                      <a:endParaRPr lang="en-US" sz="11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635" marR="32635" marT="16318" marB="16318"/>
                </a:tc>
              </a:tr>
              <a:tr h="993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right</a:t>
                      </a:r>
                    </a:p>
                  </a:txBody>
                  <a:tcPr marL="32635" marR="32635" marT="16318" marB="16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dirty="0">
                          <a:solidFill>
                            <a:schemeClr val="tx1"/>
                          </a:solidFill>
                          <a:effectLst/>
                        </a:rPr>
                        <a:t>!</a:t>
                      </a:r>
                    </a:p>
                  </a:txBody>
                  <a:tcPr marL="32635" marR="32635" marT="16318" marB="16318"/>
                </a:tc>
              </a:tr>
              <a:tr h="993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</a:p>
                  </a:txBody>
                  <a:tcPr marL="32635" marR="32635" marT="16318" marB="16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* / %</a:t>
                      </a:r>
                    </a:p>
                  </a:txBody>
                  <a:tcPr marL="32635" marR="32635" marT="16318" marB="16318"/>
                </a:tc>
              </a:tr>
              <a:tr h="993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</a:p>
                  </a:txBody>
                  <a:tcPr marL="32635" marR="32635" marT="16318" marB="16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+ - .</a:t>
                      </a:r>
                    </a:p>
                  </a:txBody>
                  <a:tcPr marL="32635" marR="32635" marT="16318" marB="16318"/>
                </a:tc>
              </a:tr>
              <a:tr h="993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</a:p>
                  </a:txBody>
                  <a:tcPr marL="32635" marR="32635" marT="16318" marB="16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dirty="0">
                          <a:solidFill>
                            <a:schemeClr val="tx1"/>
                          </a:solidFill>
                          <a:effectLst/>
                        </a:rPr>
                        <a:t>&lt;&lt; &gt;&gt;</a:t>
                      </a:r>
                    </a:p>
                  </a:txBody>
                  <a:tcPr marL="32635" marR="32635" marT="16318" marB="16318"/>
                </a:tc>
              </a:tr>
              <a:tr h="993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non-associative</a:t>
                      </a:r>
                    </a:p>
                  </a:txBody>
                  <a:tcPr marL="32635" marR="32635" marT="16318" marB="16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&lt; &lt;= &gt; &gt;=</a:t>
                      </a:r>
                    </a:p>
                  </a:txBody>
                  <a:tcPr marL="32635" marR="32635" marT="16318" marB="16318"/>
                </a:tc>
              </a:tr>
              <a:tr h="993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non-associative</a:t>
                      </a:r>
                    </a:p>
                  </a:txBody>
                  <a:tcPr marL="32635" marR="32635" marT="16318" marB="16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== != === !== &lt;&gt; &lt;=&gt;</a:t>
                      </a:r>
                    </a:p>
                  </a:txBody>
                  <a:tcPr marL="32635" marR="32635" marT="16318" marB="16318"/>
                </a:tc>
              </a:tr>
              <a:tr h="993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</a:p>
                  </a:txBody>
                  <a:tcPr marL="32635" marR="32635" marT="16318" marB="16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</a:p>
                  </a:txBody>
                  <a:tcPr marL="32635" marR="32635" marT="16318" marB="16318"/>
                </a:tc>
              </a:tr>
              <a:tr h="993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</a:p>
                  </a:txBody>
                  <a:tcPr marL="32635" marR="32635" marT="16318" marB="16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</a:p>
                  </a:txBody>
                  <a:tcPr marL="32635" marR="32635" marT="16318" marB="16318"/>
                </a:tc>
              </a:tr>
              <a:tr h="993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</a:p>
                  </a:txBody>
                  <a:tcPr marL="32635" marR="32635" marT="16318" marB="16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</a:p>
                  </a:txBody>
                  <a:tcPr marL="32635" marR="32635" marT="16318" marB="16318"/>
                </a:tc>
              </a:tr>
              <a:tr h="993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</a:p>
                  </a:txBody>
                  <a:tcPr marL="32635" marR="32635" marT="16318" marB="16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32635" marR="32635" marT="16318" marB="16318"/>
                </a:tc>
              </a:tr>
              <a:tr h="993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</a:p>
                  </a:txBody>
                  <a:tcPr marL="32635" marR="32635" marT="16318" marB="16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</a:p>
                  </a:txBody>
                  <a:tcPr marL="32635" marR="32635" marT="16318" marB="16318"/>
                </a:tc>
              </a:tr>
              <a:tr h="993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right</a:t>
                      </a:r>
                    </a:p>
                  </a:txBody>
                  <a:tcPr marL="32635" marR="32635" marT="16318" marB="16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??</a:t>
                      </a:r>
                    </a:p>
                  </a:txBody>
                  <a:tcPr marL="32635" marR="32635" marT="16318" marB="16318"/>
                </a:tc>
              </a:tr>
              <a:tr h="993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</a:p>
                  </a:txBody>
                  <a:tcPr marL="32635" marR="32635" marT="16318" marB="16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? :</a:t>
                      </a:r>
                    </a:p>
                  </a:txBody>
                  <a:tcPr marL="32635" marR="32635" marT="16318" marB="16318"/>
                </a:tc>
              </a:tr>
              <a:tr h="1166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right</a:t>
                      </a:r>
                    </a:p>
                  </a:txBody>
                  <a:tcPr marL="32635" marR="32635" marT="16318" marB="16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= += -= *= **= /= .= %= &amp;= |= ^= &lt;&lt;= &gt;&gt;=</a:t>
                      </a:r>
                    </a:p>
                  </a:txBody>
                  <a:tcPr marL="32635" marR="32635" marT="16318" marB="16318"/>
                </a:tc>
              </a:tr>
              <a:tr h="993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</a:p>
                  </a:txBody>
                  <a:tcPr marL="32635" marR="32635" marT="16318" marB="16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</a:txBody>
                  <a:tcPr marL="32635" marR="32635" marT="16318" marB="16318"/>
                </a:tc>
              </a:tr>
              <a:tr h="993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</a:p>
                  </a:txBody>
                  <a:tcPr marL="32635" marR="32635" marT="16318" marB="16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>
                          <a:solidFill>
                            <a:schemeClr val="tx1"/>
                          </a:solidFill>
                          <a:effectLst/>
                        </a:rPr>
                        <a:t>xor</a:t>
                      </a:r>
                    </a:p>
                  </a:txBody>
                  <a:tcPr marL="32635" marR="32635" marT="16318" marB="16318"/>
                </a:tc>
              </a:tr>
              <a:tr h="993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dirty="0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</a:p>
                  </a:txBody>
                  <a:tcPr marL="32635" marR="32635" marT="16318" marB="16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</a:txBody>
                  <a:tcPr marL="32635" marR="32635" marT="16318" marB="1631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93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</Words>
  <Application>Microsoft Office PowerPoint</Application>
  <PresentationFormat>On-screen Show (16:9)</PresentationFormat>
  <Paragraphs>48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Operator Precedence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Precedence</dc:title>
  <dc:creator>R</dc:creator>
  <cp:lastModifiedBy>Windows User</cp:lastModifiedBy>
  <cp:revision>2</cp:revision>
  <dcterms:created xsi:type="dcterms:W3CDTF">2006-08-16T00:00:00Z</dcterms:created>
  <dcterms:modified xsi:type="dcterms:W3CDTF">2018-01-03T09:54:22Z</dcterms:modified>
</cp:coreProperties>
</file>