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1" y="-1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Ternary or Conditional Operator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078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works similar as if else statement.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Variable = Condition ? Expression1 : Expression2 ;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Condition True then return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Expression1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condition False then return Expression2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$result = (5&gt;1) ? “Greater” : “Less” 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4705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257550"/>
            <a:ext cx="1884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(5 &gt; 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echo “Greater”;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echo “Less”;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Ternary or Conditional Operator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Ternary or Conditional Operator</dc:title>
  <dc:creator>R</dc:creator>
  <cp:lastModifiedBy>Windows User</cp:lastModifiedBy>
  <cp:revision>5</cp:revision>
  <dcterms:created xsi:type="dcterms:W3CDTF">2006-08-16T00:00:00Z</dcterms:created>
  <dcterms:modified xsi:type="dcterms:W3CDTF">2018-01-09T17:27:45Z</dcterms:modified>
</cp:coreProperties>
</file>