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Switch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5867400" cy="3886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several possible constant values for an expression.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switch(expression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case expression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statements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1;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break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case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expression2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block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statements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2;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break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.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.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default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default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block of instructions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200150"/>
            <a:ext cx="38862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switch(expression)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case expression 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block of statements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break;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case expression2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block of statements 2;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break;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default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default block of instructions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endswitch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Switch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</dc:title>
  <dc:creator>R</dc:creator>
  <cp:lastModifiedBy>Windows User</cp:lastModifiedBy>
  <cp:revision>4</cp:revision>
  <dcterms:created xsi:type="dcterms:W3CDTF">2006-08-16T00:00:00Z</dcterms:created>
  <dcterms:modified xsi:type="dcterms:W3CDTF">2018-01-02T10:40:00Z</dcterms:modified>
</cp:coreProperties>
</file>