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3884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0" y="1047750"/>
            <a:ext cx="8251371" cy="3695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while loop keeps repeating an action until an associated condition returns false.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initialization;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while (condition)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block of statement;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increment/decrement;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057401"/>
            <a:ext cx="3276366" cy="1962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initialization;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(condition)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block of statement;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increment/decrement;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endwhile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5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570514" y="15354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122714" y="358254"/>
            <a:ext cx="2895600" cy="85725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570514" y="1215504"/>
            <a:ext cx="0" cy="841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1314" y="2057400"/>
            <a:ext cx="2438400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of the Loop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3570514" y="2571750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>
            <a:off x="5018314" y="78687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32714" y="786879"/>
            <a:ext cx="0" cy="84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1"/>
          </p:cNvCxnSpPr>
          <p:nvPr/>
        </p:nvCxnSpPr>
        <p:spPr>
          <a:xfrm>
            <a:off x="1741714" y="7868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41714" y="786879"/>
            <a:ext cx="0" cy="152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>
            <a:off x="1741714" y="231457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6421" y="1581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3639" y="812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2566" y="31530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2286" y="15430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>
            <a:stCxn id="27" idx="2"/>
          </p:cNvCxnSpPr>
          <p:nvPr/>
        </p:nvCxnSpPr>
        <p:spPr>
          <a:xfrm flipH="1">
            <a:off x="5912410" y="1950482"/>
            <a:ext cx="1" cy="100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92286" y="2952750"/>
            <a:ext cx="2320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3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7" grpId="0"/>
      <p:bldP spid="28" grpId="0"/>
      <p:bldP spid="29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388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Nested While Loop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29877"/>
            <a:ext cx="3429000" cy="3089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while(condition)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{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while(condition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statement(s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statement(s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971550"/>
            <a:ext cx="3429000" cy="3089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while(condition) 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while(condition) 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 statement(s);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endwhile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statement(s);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endwhile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while Loop</vt:lpstr>
      <vt:lpstr>PowerPoint Presentation</vt:lpstr>
      <vt:lpstr>Nested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R</dc:creator>
  <cp:lastModifiedBy>Windows User</cp:lastModifiedBy>
  <cp:revision>5</cp:revision>
  <dcterms:created xsi:type="dcterms:W3CDTF">2006-08-16T00:00:00Z</dcterms:created>
  <dcterms:modified xsi:type="dcterms:W3CDTF">2018-01-10T19:50:22Z</dcterms:modified>
</cp:coreProperties>
</file>