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Development Environment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 – Windows, Linux, Mac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Server – XAMP, WAMP,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MAMP etc.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XAMP – Apache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MariaDB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PHP + Perl</a:t>
            </a:r>
          </a:p>
          <a:p>
            <a:pPr marL="914400" lvl="2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Editor/IDE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NotePad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NotePad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++,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Brackets, Eclipse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Browser – Chrome, Firefox etc.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Development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Environment</dc:title>
  <dc:creator>R</dc:creator>
  <cp:lastModifiedBy>Windows User</cp:lastModifiedBy>
  <cp:revision>7</cp:revision>
  <dcterms:created xsi:type="dcterms:W3CDTF">2006-08-16T00:00:00Z</dcterms:created>
  <dcterms:modified xsi:type="dcterms:W3CDTF">2017-12-27T06:18:42Z</dcterms:modified>
</cp:coreProperties>
</file>