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41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11-Jan-18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0"/>
            <a:ext cx="8229600" cy="857250"/>
          </a:xfrm>
        </p:spPr>
        <p:txBody>
          <a:bodyPr>
            <a:normAutofit/>
          </a:bodyPr>
          <a:lstStyle/>
          <a:p>
            <a:r>
              <a:rPr lang="en-US" sz="3600" b="1" u="sng" dirty="0">
                <a:latin typeface="Times New Roman" pitchFamily="18" charset="0"/>
                <a:cs typeface="Times New Roman" pitchFamily="18" charset="0"/>
              </a:rPr>
              <a:t>d</a:t>
            </a:r>
            <a:r>
              <a:rPr lang="en-US" sz="3600" b="1" u="sng" dirty="0" smtClean="0">
                <a:latin typeface="Times New Roman" pitchFamily="18" charset="0"/>
                <a:cs typeface="Times New Roman" pitchFamily="18" charset="0"/>
              </a:rPr>
              <a:t>o…..while Loop</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1"/>
            <a:ext cx="8229600" cy="3943350"/>
          </a:xfrm>
        </p:spPr>
        <p:txBody>
          <a:bodyPr>
            <a:normAutofit/>
          </a:bodyPr>
          <a:lstStyle/>
          <a:p>
            <a:pPr marL="0" indent="0">
              <a:buNone/>
            </a:pPr>
            <a:r>
              <a:rPr lang="en-US" sz="2000" dirty="0" smtClean="0">
                <a:latin typeface="Times New Roman" pitchFamily="18" charset="0"/>
                <a:cs typeface="Times New Roman" pitchFamily="18" charset="0"/>
              </a:rPr>
              <a:t>The do while loop is similar to while loop, but the condition is checked after the loop body is executed. This ensure that the loop body is run at least once.</a:t>
            </a:r>
          </a:p>
          <a:p>
            <a:pPr marL="0" indent="0">
              <a:buNone/>
            </a:pPr>
            <a:r>
              <a:rPr lang="en-US" sz="2000" dirty="0" smtClean="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initialization; </a:t>
            </a:r>
          </a:p>
          <a:p>
            <a:pPr marL="0" indent="0">
              <a:buNone/>
            </a:pPr>
            <a:r>
              <a:rPr lang="en-US" sz="2000" dirty="0" smtClean="0">
                <a:latin typeface="Times New Roman" pitchFamily="18" charset="0"/>
                <a:cs typeface="Times New Roman" pitchFamily="18" charset="0"/>
              </a:rPr>
              <a:t>	do</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block of statements;</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increment/decrement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while(condition);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414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3668486" y="-41796"/>
            <a:ext cx="0" cy="841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449286" y="800100"/>
            <a:ext cx="2438400" cy="5143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Block of Statement</a:t>
            </a:r>
            <a:endParaRPr lang="en-US" dirty="0">
              <a:latin typeface="Times New Roman" pitchFamily="18" charset="0"/>
              <a:cs typeface="Times New Roman" pitchFamily="18" charset="0"/>
            </a:endParaRPr>
          </a:p>
        </p:txBody>
      </p:sp>
      <p:sp>
        <p:nvSpPr>
          <p:cNvPr id="6" name="Flowchart: Decision 5"/>
          <p:cNvSpPr/>
          <p:nvPr/>
        </p:nvSpPr>
        <p:spPr>
          <a:xfrm>
            <a:off x="2220686" y="2228850"/>
            <a:ext cx="2895600" cy="85725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Times New Roman" pitchFamily="18" charset="0"/>
                <a:cs typeface="Times New Roman" pitchFamily="18" charset="0"/>
              </a:rPr>
              <a:t>Condition ?</a:t>
            </a:r>
            <a:endParaRPr lang="en-US" dirty="0">
              <a:latin typeface="Times New Roman" pitchFamily="18" charset="0"/>
              <a:cs typeface="Times New Roman" pitchFamily="18" charset="0"/>
            </a:endParaRPr>
          </a:p>
        </p:txBody>
      </p:sp>
      <p:cxnSp>
        <p:nvCxnSpPr>
          <p:cNvPr id="8" name="Straight Arrow Connector 7"/>
          <p:cNvCxnSpPr>
            <a:stCxn id="5" idx="2"/>
            <a:endCxn id="6" idx="0"/>
          </p:cNvCxnSpPr>
          <p:nvPr/>
        </p:nvCxnSpPr>
        <p:spPr>
          <a:xfrm>
            <a:off x="3668486" y="1314450"/>
            <a:ext cx="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p:cNvCxnSpPr>
          <p:nvPr/>
        </p:nvCxnSpPr>
        <p:spPr>
          <a:xfrm>
            <a:off x="3668486" y="30861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68486" y="3543300"/>
            <a:ext cx="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1"/>
          </p:cNvCxnSpPr>
          <p:nvPr/>
        </p:nvCxnSpPr>
        <p:spPr>
          <a:xfrm>
            <a:off x="1415146" y="1057275"/>
            <a:ext cx="10341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415143" y="1057275"/>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1"/>
          </p:cNvCxnSpPr>
          <p:nvPr/>
        </p:nvCxnSpPr>
        <p:spPr>
          <a:xfrm flipH="1">
            <a:off x="1415146" y="2657475"/>
            <a:ext cx="80554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52802" y="3312994"/>
            <a:ext cx="671979" cy="369332"/>
          </a:xfrm>
          <a:prstGeom prst="rect">
            <a:avLst/>
          </a:prstGeom>
          <a:noFill/>
        </p:spPr>
        <p:txBody>
          <a:bodyPr wrap="none" rtlCol="0">
            <a:spAutoFit/>
          </a:bodyPr>
          <a:lstStyle/>
          <a:p>
            <a:r>
              <a:rPr lang="en-US" dirty="0" smtClean="0">
                <a:latin typeface="Times New Roman" pitchFamily="18" charset="0"/>
                <a:cs typeface="Times New Roman" pitchFamily="18" charset="0"/>
              </a:rPr>
              <a:t>False</a:t>
            </a:r>
            <a:endParaRPr lang="en-US" dirty="0">
              <a:latin typeface="Times New Roman" pitchFamily="18" charset="0"/>
              <a:cs typeface="Times New Roman" pitchFamily="18" charset="0"/>
            </a:endParaRPr>
          </a:p>
        </p:txBody>
      </p:sp>
      <p:sp>
        <p:nvSpPr>
          <p:cNvPr id="22" name="TextBox 21"/>
          <p:cNvSpPr txBox="1"/>
          <p:nvPr/>
        </p:nvSpPr>
        <p:spPr>
          <a:xfrm>
            <a:off x="3429002" y="3943569"/>
            <a:ext cx="569387" cy="369332"/>
          </a:xfrm>
          <a:prstGeom prst="rect">
            <a:avLst/>
          </a:prstGeom>
          <a:noFill/>
        </p:spPr>
        <p:txBody>
          <a:bodyPr wrap="none" rtlCol="0">
            <a:spAutoFit/>
          </a:bodyPr>
          <a:lstStyle/>
          <a:p>
            <a:r>
              <a:rPr lang="en-US" dirty="0" smtClean="0">
                <a:latin typeface="Times New Roman" pitchFamily="18" charset="0"/>
                <a:cs typeface="Times New Roman" pitchFamily="18" charset="0"/>
              </a:rPr>
              <a:t>Exit</a:t>
            </a:r>
            <a:endParaRPr lang="en-US" dirty="0">
              <a:latin typeface="Times New Roman" pitchFamily="18" charset="0"/>
              <a:cs typeface="Times New Roman" pitchFamily="18" charset="0"/>
            </a:endParaRPr>
          </a:p>
        </p:txBody>
      </p:sp>
      <p:sp>
        <p:nvSpPr>
          <p:cNvPr id="23" name="TextBox 22"/>
          <p:cNvSpPr txBox="1"/>
          <p:nvPr/>
        </p:nvSpPr>
        <p:spPr>
          <a:xfrm>
            <a:off x="3913421" y="242724"/>
            <a:ext cx="697627" cy="369332"/>
          </a:xfrm>
          <a:prstGeom prst="rect">
            <a:avLst/>
          </a:prstGeom>
          <a:noFill/>
        </p:spPr>
        <p:txBody>
          <a:bodyPr wrap="none" rtlCol="0">
            <a:spAutoFit/>
          </a:bodyPr>
          <a:lstStyle/>
          <a:p>
            <a:r>
              <a:rPr lang="en-US" dirty="0" smtClean="0">
                <a:latin typeface="Times New Roman" pitchFamily="18" charset="0"/>
                <a:cs typeface="Times New Roman" pitchFamily="18" charset="0"/>
              </a:rPr>
              <a:t>Entry</a:t>
            </a:r>
            <a:endParaRPr lang="en-US" dirty="0">
              <a:latin typeface="Times New Roman" pitchFamily="18" charset="0"/>
              <a:cs typeface="Times New Roman" pitchFamily="18" charset="0"/>
            </a:endParaRPr>
          </a:p>
        </p:txBody>
      </p:sp>
      <p:sp>
        <p:nvSpPr>
          <p:cNvPr id="24" name="TextBox 23"/>
          <p:cNvSpPr txBox="1"/>
          <p:nvPr/>
        </p:nvSpPr>
        <p:spPr>
          <a:xfrm>
            <a:off x="1415143" y="1732512"/>
            <a:ext cx="612540" cy="369332"/>
          </a:xfrm>
          <a:prstGeom prst="rect">
            <a:avLst/>
          </a:prstGeom>
          <a:noFill/>
        </p:spPr>
        <p:txBody>
          <a:bodyPr wrap="none" rtlCol="0">
            <a:spAutoFit/>
          </a:bodyPr>
          <a:lstStyle/>
          <a:p>
            <a:r>
              <a:rPr lang="en-US" dirty="0" smtClean="0">
                <a:latin typeface="Times New Roman" pitchFamily="18" charset="0"/>
                <a:cs typeface="Times New Roman" pitchFamily="18" charset="0"/>
              </a:rPr>
              <a:t>True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6089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down)">
                                      <p:cBhvr>
                                        <p:cTn id="35" dur="500"/>
                                        <p:tgtEl>
                                          <p:spTgt spid="20"/>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P spid="22" grpId="0"/>
      <p:bldP spid="23"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49</Words>
  <Application>Microsoft Office PowerPoint</Application>
  <PresentationFormat>On-screen Show (16:9)</PresentationFormat>
  <Paragraphs>15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do…..while Loop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do…..while Loop</dc:title>
  <dc:creator>R</dc:creator>
  <cp:lastModifiedBy>Windows User</cp:lastModifiedBy>
  <cp:revision>4</cp:revision>
  <dcterms:created xsi:type="dcterms:W3CDTF">2006-08-16T00:00:00Z</dcterms:created>
  <dcterms:modified xsi:type="dcterms:W3CDTF">2018-01-10T18:52:39Z</dcterms:modified>
</cp:coreProperties>
</file>