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70" r:id="rId5"/>
    <p:sldId id="279" r:id="rId6"/>
    <p:sldId id="272" r:id="rId7"/>
    <p:sldId id="288" r:id="rId8"/>
    <p:sldId id="280" r:id="rId9"/>
    <p:sldId id="283" r:id="rId10"/>
    <p:sldId id="284" r:id="rId11"/>
    <p:sldId id="285" r:id="rId12"/>
    <p:sldId id="286" r:id="rId13"/>
    <p:sldId id="290" r:id="rId14"/>
    <p:sldId id="291" r:id="rId15"/>
    <p:sldId id="292" r:id="rId16"/>
    <p:sldId id="303" r:id="rId17"/>
    <p:sldId id="293" r:id="rId18"/>
    <p:sldId id="302" r:id="rId19"/>
    <p:sldId id="301" r:id="rId20"/>
    <p:sldId id="294" r:id="rId21"/>
    <p:sldId id="296" r:id="rId22"/>
    <p:sldId id="299" r:id="rId23"/>
    <p:sldId id="297" r:id="rId24"/>
    <p:sldId id="298" r:id="rId25"/>
    <p:sldId id="295" r:id="rId26"/>
    <p:sldId id="300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Arrays are collection of data items stored under a single name. Array provide a mechanism for declaring and accessing several data items with only one identifier, thereby simplifying the task of data management.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 array when we have to deal with multiple data items. </a:t>
            </a:r>
          </a:p>
        </p:txBody>
      </p:sp>
    </p:spTree>
    <p:extLst>
      <p:ext uri="{BB962C8B-B14F-4D97-AF65-F5344CB8AC3E}">
        <p14:creationId xmlns:p14="http://schemas.microsoft.com/office/powerpoint/2010/main" xmlns="" val="32615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Array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40506"/>
            <a:ext cx="6553200" cy="343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[“Key”] = value;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$fees [“Rahul”] = 500;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Here Rahul is case sensitive</a:t>
            </a:r>
          </a:p>
        </p:txBody>
      </p:sp>
    </p:spTree>
    <p:extLst>
      <p:ext uri="{BB962C8B-B14F-4D97-AF65-F5344CB8AC3E}">
        <p14:creationId xmlns:p14="http://schemas.microsoft.com/office/powerpoint/2010/main" xmlns="" val="32702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6705600" cy="137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$fees [“Rahul”] = 500;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$fees [“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”] = 300;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$fees [“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”] = 600;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$fees [“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”] = 700;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14550"/>
            <a:ext cx="81534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Array Function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( ) Function is used to create array.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array (“key1”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Value1, “key2”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Value2, …..);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$fees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array (“Rahul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500,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300,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600,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700);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Array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8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61950"/>
            <a:ext cx="83820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$fees = array (“Rahul” =&gt; 500, “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” =&gt; 300, “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” =&gt; 600, “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” =&gt; 700);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2015745"/>
              </p:ext>
            </p:extLst>
          </p:nvPr>
        </p:nvGraphicFramePr>
        <p:xfrm>
          <a:off x="2209800" y="1123950"/>
          <a:ext cx="312420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436"/>
                <a:gridCol w="1514764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Key 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fees[“Rahul”]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fees[“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Sonam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”]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fees[“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fees[“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Priti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80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Modifying Array Element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[0] = "Rahul";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[1] 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[2] 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[3] 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echo $name[2];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[2] = “PHP";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echo $name[2];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5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Deleting Array Element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3581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[0] = "Rahul";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[1] 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[2] 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[3] 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echo $name[2];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[2] = “  ”;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echo $name[2];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082278"/>
            <a:ext cx="4495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unset( 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is used to delete an array element.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unset ($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 ]);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unset($name[2]);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5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Copy an Array in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copy entire array using assignment operator.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 [0] = "Rahul";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$name [1] = 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$name [2] = 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$name [3] = 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$student = $name;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echo $student[3];</a:t>
            </a:r>
          </a:p>
        </p:txBody>
      </p:sp>
    </p:spTree>
    <p:extLst>
      <p:ext uri="{BB962C8B-B14F-4D97-AF65-F5344CB8AC3E}">
        <p14:creationId xmlns:p14="http://schemas.microsoft.com/office/powerpoint/2010/main" xmlns="" val="10027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count ( ) Function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count() function returns the number of elements in an array.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 count(array, mode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 - Specifies the array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 - Specifies the mode. Possible values: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Default. Does not count all elements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multidimensional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Counts the array recursively (counts all the elements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multidimensional arrays)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6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for loop with Numeric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$name [0] = "Rahul";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$name [1] =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$name [2] =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$name [3] =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for($i = 0; $i&lt;=3; $i++)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echo $name[$i] , “&lt;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/&gt;”;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8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array_keys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3058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array_keys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function returns an array containing the keys.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array,value,strict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- Specifies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*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 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specify a value, then only the keys with this value are returned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Strict -  Used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value parameter. Possible values: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true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Returns the keys with the specified value, depending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number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not the same as the string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“8".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false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Default value. Not depending on type, the number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same as the string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“8".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5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for loop with Associative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$fees [“Rahul”] = 500;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fees [“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”] = 300;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fees [“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”] = 600;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fees [“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”] = 700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$key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($fees);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for($i = 0; $i&lt;=3; $i++)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echo $key[$i] , “ ” , $fees[$key[$i]] , “&lt;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/&gt;”;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7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Numeric/Indexed Array –  In this array index will be represented by a number. By default numeric array index start from 0.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[0] = “Rahul”;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Associative Array – In this Array index/key will be represented by a string.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$fees [“Rahul”] = 500;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Multidimensional Array – Arrays of Arrays is known as multidimensional arrays.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[0] [0] = 25;</a:t>
            </a:r>
          </a:p>
        </p:txBody>
      </p:sp>
    </p:spTree>
    <p:extLst>
      <p:ext uri="{BB962C8B-B14F-4D97-AF65-F5344CB8AC3E}">
        <p14:creationId xmlns:p14="http://schemas.microsoft.com/office/powerpoint/2010/main" xmlns="" val="38632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print_r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function is used to display information in a way that’s readable by humans.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Synatx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print_r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Bool_Return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can be True or False. By default there is False.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When Return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set to TRUE,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print_r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return the information rather than print 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 [0] = "Rahul";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$name [1] =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print_r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33082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$name [0] = "Rahul";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 [1] 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results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print_r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($name, 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echo $results;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2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loop with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loop works only on arrays, and is used to loop through each key/value pair in an array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as $value) 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block of Statement;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$key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$value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block of Statement;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Where, $value is array’s value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$key is array’s key/index.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158115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$value)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Statement;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endforeach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95275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$key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$value)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Statement;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endforeach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3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900984"/>
            <a:ext cx="3429000" cy="2966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($array as $key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$value)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block of Statement;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second form will additionally assign the current element's key to the $key variable on each iteration.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loop with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95350"/>
            <a:ext cx="388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($array as $value)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block of Statement;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form loops over the array given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array_expression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On each iteration, the value of the current element is assigned to $value and the internal array pointer is advanced by one (so on the next iteration, you'll be looking at the next element).</a:t>
            </a:r>
          </a:p>
        </p:txBody>
      </p:sp>
    </p:spTree>
    <p:extLst>
      <p:ext uri="{BB962C8B-B14F-4D97-AF65-F5344CB8AC3E}">
        <p14:creationId xmlns:p14="http://schemas.microsoft.com/office/powerpoint/2010/main" xmlns="" val="11840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loop with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[0] = "Rahul";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[1] 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[2] 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[3] 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($name as $value) 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echo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/&gt;”;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}	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79095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($name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$value)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echo $value;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endforeach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5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loop with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[0] = "Rahul";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[1] 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[2] 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$name [3] 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($name as $key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$value) 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echo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$value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/&gt;”;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}	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772079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($name as $key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$value)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echo “Key: $key Value: $value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/&gt;”;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endforeach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70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Watch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6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32108495"/>
              </p:ext>
            </p:extLst>
          </p:nvPr>
        </p:nvGraphicFramePr>
        <p:xfrm>
          <a:off x="457200" y="971550"/>
          <a:ext cx="82296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752600"/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$a + $b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Union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Union of $a and $b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$a == $b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Equality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and $b have the same key/value pairs.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$a === $b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Identity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and $b have the same key/value pairs in the same order and of the same types.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$a != $b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Inequality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 not equal to $b.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$a &lt;&gt; $b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Inequality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 not equal to $b.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$a !== $b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Non-identity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TRUE if $a is not identical to $b.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84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/>
              <a:t>$a + $</a:t>
            </a:r>
            <a:r>
              <a:rPr lang="en-US" sz="4000" b="1" dirty="0" smtClean="0"/>
              <a:t>b - Union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+ operator returns the right-hand array appended to the left-hand array;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keys that exist in both arrays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elements from the left-hand array will be used, and the matching elements from the right-hand array will be ignored.</a:t>
            </a:r>
          </a:p>
        </p:txBody>
      </p:sp>
    </p:spTree>
    <p:extLst>
      <p:ext uri="{BB962C8B-B14F-4D97-AF65-F5344CB8AC3E}">
        <p14:creationId xmlns:p14="http://schemas.microsoft.com/office/powerpoint/2010/main" xmlns="" val="20483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Multidimensional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Multidimensional array is Arrays of Arrays.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Multidimensional array can be 2D, 3D, 4D etc.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2D -  $name[ ][ 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3D -  $name[ ][ ][ 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7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Multidimensional Array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8965254"/>
              </p:ext>
            </p:extLst>
          </p:nvPr>
        </p:nvGraphicFramePr>
        <p:xfrm>
          <a:off x="2514600" y="1123950"/>
          <a:ext cx="358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/>
                <a:gridCol w="1193800"/>
                <a:gridCol w="11938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Zed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7783939"/>
              </p:ext>
            </p:extLst>
          </p:nvPr>
        </p:nvGraphicFramePr>
        <p:xfrm>
          <a:off x="1219200" y="2724150"/>
          <a:ext cx="6400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[0][0]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[0][1]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[0][2]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[1][0]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[1][1]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[1][2]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[2[0]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[2][1]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Zed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[2][2]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09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8229600" cy="857250"/>
          </a:xfrm>
        </p:spPr>
        <p:txBody>
          <a:bodyPr/>
          <a:lstStyle/>
          <a:p>
            <a:r>
              <a:rPr lang="en-US" b="1" u="sng" dirty="0" smtClean="0"/>
              <a:t>Numeric Array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42768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array_change_key_case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Changes the case of all keys in an array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array_chunk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Split an array into chunks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array_column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Return the values from a single column in the input array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array_combine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Creates an array by using one array for keys and another for its values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array_count_values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Counts all the values of an array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array_diff_assoc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Computes the difference of arrays with additional index check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array_diff_key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Computes the difference of arrays using keys for comparison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array_diff_uassoc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Computes the difference of arrays with additional index check which is performed by a user supplied callback function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array_diff_ukey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— Computes the difference of arrays using a callback function on the keys for comparison</a:t>
            </a:r>
          </a:p>
        </p:txBody>
      </p:sp>
    </p:spTree>
    <p:extLst>
      <p:ext uri="{BB962C8B-B14F-4D97-AF65-F5344CB8AC3E}">
        <p14:creationId xmlns:p14="http://schemas.microsoft.com/office/powerpoint/2010/main" xmlns="" val="32194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05800" cy="3962400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array_diff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Computes the difference of arrays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array_fill_keys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Fill an array with values, specifying keys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array_fill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Fill an array with values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array_filter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Filters elements of an array using a callback function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array_flip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Exchanges all keys with their associated values in an array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array_intersect_assoc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Computes the intersection of arrays with additional index check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array_intersect_key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Computes the intersection of arrays using keys for comparison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array_intersect_uassoc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Computes the intersection of arrays with additional index check, compares indexes by a callback function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array_intersect_ukey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Computes the intersection of arrays using a callback function on the keys for comparison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array_intersect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Computes the intersection of arrays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array_key_exists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Checks if the given key or index exists in the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143610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05800" cy="4191000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array_keys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Return all the keys or a subset of the keys of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array_map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Applies the callback to the elements of the given arrays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array_merge_recursive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Merge two or more arrays recursively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array_merge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Merge one or more arrays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array_multisort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Sort multiple or multi-dimensional arrays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array_pad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Pad array to the specified length with a value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array_pop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Pop the element off the end of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array_product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Calculate the product of values in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array_push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Push one or more elements onto the end of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array_rand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Pick one or more random entries out of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array_reduce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Iteratively reduce the array to a single value using a callback function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array_replace_recursive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Replaces elements from passed arrays into the first array recursively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array_replace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Replaces elements from passed arrays into the first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array_reverse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Return an array with elements in reverse order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array_search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Searches the array for a given value and returns the first corresponding key if successful</a:t>
            </a:r>
          </a:p>
        </p:txBody>
      </p:sp>
    </p:spTree>
    <p:extLst>
      <p:ext uri="{BB962C8B-B14F-4D97-AF65-F5344CB8AC3E}">
        <p14:creationId xmlns:p14="http://schemas.microsoft.com/office/powerpoint/2010/main" xmlns="" val="14361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962400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array_shift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Shift an element off the beginning of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array_slice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Extract a slice of the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array_splice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Remove a portion of the array and replace it with something else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array_sum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Calculate the sum of values in an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array_udiff_assoc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Computes the difference of arrays with additional index check, compares data by a callback function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array_udiff_uassoc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Computes the difference of arrays with additional index check, compares data and indexes by a callback function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array_udiff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Computes the difference of arrays by using a callback function for data comparison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array_uintersect_assoc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Computes the intersection of arrays with additional index check, compares data by a callback function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array_uintersect_uassoc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Computes the intersection of arrays with additional index check, compares data and indexes by separate callback functions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array_uintersect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Computes the intersection of arrays, compares data by a callback function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array_unique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Removes duplicate values from an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array_unshift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Prepend one or more elements to the beginning of an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array_values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Return all the values of an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array_walk_recursive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Apply a user function recursively to every member of an 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array_walk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Apply a user supplied function to every member of an array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array — Create an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arsort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Sort an array in reverse order and maintain index association</a:t>
            </a:r>
          </a:p>
          <a:p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asort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— Sort an array and maintain index association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361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compact — Create array containing variables and their values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count — Count all elements in an array, or something in an object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current — Return the current element in an array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each — Return the current key and value pair from an array and advance the array cursor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end — Set the internal pointer of an array to its last element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extract — Import variables into the current symbol table from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in_array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Checks if a value exists in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key_exists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Alias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array_key_exists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key — Fetch a key from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krsort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Sort an array by key in reverse order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ksort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Sort an array by key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 — Assign variables as if they were an array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natcasesort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Sort an array using a case insensitive "natural order" algorithm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natsort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— Sort an array using a "natural order" algorithm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next — Advance the internal pointer of an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14361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Array Functions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Alias of current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Rewind the internal array pointer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range — Create an array containing a range of elements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reset — Set the internal pointer of an array to its first element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rsort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Sort an array in reverse order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shuffle — Shuffle an array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Alias of count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sort — Sort an array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uasort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Sort an array with a user-defined comparison function and maintain index association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uksort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Sort an array by keys using a user-defined comparison function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usort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— Sort an array by values using a user-defined comparison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423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Array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41910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[0] = value;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$name [0]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25;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53000" y="895350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 ] = value;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$name [ ]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Jaipur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 ] = 25;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486150"/>
            <a:ext cx="7467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3693017"/>
            <a:ext cx="5867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- By default, array starts with index 0. </a:t>
            </a:r>
          </a:p>
        </p:txBody>
      </p:sp>
    </p:spTree>
    <p:extLst>
      <p:ext uri="{BB962C8B-B14F-4D97-AF65-F5344CB8AC3E}">
        <p14:creationId xmlns:p14="http://schemas.microsoft.com/office/powerpoint/2010/main" xmlns="" val="4586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2895600" cy="137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$name [0] = “Rahul”;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$name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[1] =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$name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[2] =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$name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[3] =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742950"/>
            <a:ext cx="2895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$name [ ] = “Rahul”;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$name [ ] =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$name [ ] =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$name [ ] =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14550"/>
            <a:ext cx="7467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Array Function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( ) Function is used to create array.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array (“Value1”, “Value2”, “Value3”, …..);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$name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array (“Rahul”,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“Sameer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Note - By default, array starts with index 0. 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Declaration and initialization of Array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3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0772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$name = array (“Rahul”,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8314099"/>
              </p:ext>
            </p:extLst>
          </p:nvPr>
        </p:nvGraphicFramePr>
        <p:xfrm>
          <a:off x="2819400" y="1123950"/>
          <a:ext cx="251460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19200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name[0]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Priti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693017"/>
            <a:ext cx="5867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- By default, array starts with index 0. </a:t>
            </a:r>
          </a:p>
        </p:txBody>
      </p:sp>
    </p:spTree>
    <p:extLst>
      <p:ext uri="{BB962C8B-B14F-4D97-AF65-F5344CB8AC3E}">
        <p14:creationId xmlns:p14="http://schemas.microsoft.com/office/powerpoint/2010/main" xmlns="" val="27884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=&gt; Operator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Operator lets you create key/index – value pairs in arras. The item on the left of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key/index and the item on the right is the value.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335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$name = array (1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“Rahul”,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532152"/>
              </p:ext>
            </p:extLst>
          </p:nvPr>
        </p:nvGraphicFramePr>
        <p:xfrm>
          <a:off x="2133600" y="2419350"/>
          <a:ext cx="251460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19200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name[2]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Priti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089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3815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$name = array (1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“Rahul”, 4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  6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7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1364170"/>
              </p:ext>
            </p:extLst>
          </p:nvPr>
        </p:nvGraphicFramePr>
        <p:xfrm>
          <a:off x="3124200" y="1225550"/>
          <a:ext cx="251460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19200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Rahul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name[4]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Sonam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Priti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28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8350"/>
            <a:ext cx="8229600" cy="857250"/>
          </a:xfrm>
        </p:spPr>
        <p:txBody>
          <a:bodyPr/>
          <a:lstStyle/>
          <a:p>
            <a:r>
              <a:rPr lang="en-US" b="1" u="sng" dirty="0" smtClean="0"/>
              <a:t>Associative Array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2062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2332</Words>
  <Application>Microsoft Office PowerPoint</Application>
  <PresentationFormat>On-screen Show (16:9)</PresentationFormat>
  <Paragraphs>380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Array</vt:lpstr>
      <vt:lpstr>Array</vt:lpstr>
      <vt:lpstr>Numeric Array</vt:lpstr>
      <vt:lpstr>Declaration and initialization of Array</vt:lpstr>
      <vt:lpstr>Declaration and initialization of Array</vt:lpstr>
      <vt:lpstr>Slide 6</vt:lpstr>
      <vt:lpstr>=&gt; Operator</vt:lpstr>
      <vt:lpstr>Slide 8</vt:lpstr>
      <vt:lpstr>Associative Array</vt:lpstr>
      <vt:lpstr>Declaration and initialization of Array</vt:lpstr>
      <vt:lpstr>Declaration and initialization of Array</vt:lpstr>
      <vt:lpstr>Slide 12</vt:lpstr>
      <vt:lpstr>Modifying Array Element</vt:lpstr>
      <vt:lpstr>Deleting Array Element</vt:lpstr>
      <vt:lpstr>Copy an Array in Array</vt:lpstr>
      <vt:lpstr>count ( ) Function</vt:lpstr>
      <vt:lpstr>for loop with Numeric Array</vt:lpstr>
      <vt:lpstr>array_keys( ) Function</vt:lpstr>
      <vt:lpstr>for loop with Associative Array</vt:lpstr>
      <vt:lpstr>print_r ( ) Function</vt:lpstr>
      <vt:lpstr>foreach loop with Array</vt:lpstr>
      <vt:lpstr>foreach loop with Array</vt:lpstr>
      <vt:lpstr>Example of foreach loop with Array</vt:lpstr>
      <vt:lpstr>Example of foreach loop with Array</vt:lpstr>
      <vt:lpstr>While loop</vt:lpstr>
      <vt:lpstr>Array Operators</vt:lpstr>
      <vt:lpstr>$a + $b - Union</vt:lpstr>
      <vt:lpstr>Multidimensional Array</vt:lpstr>
      <vt:lpstr>Multidimensional Array</vt:lpstr>
      <vt:lpstr>Array Functions</vt:lpstr>
      <vt:lpstr>Array Functions</vt:lpstr>
      <vt:lpstr>Array Functions</vt:lpstr>
      <vt:lpstr>Array Functions</vt:lpstr>
      <vt:lpstr>Array Functions</vt:lpstr>
      <vt:lpstr>Array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R</dc:creator>
  <cp:lastModifiedBy>Windows User</cp:lastModifiedBy>
  <cp:revision>75</cp:revision>
  <dcterms:created xsi:type="dcterms:W3CDTF">2006-08-16T00:00:00Z</dcterms:created>
  <dcterms:modified xsi:type="dcterms:W3CDTF">2019-12-21T07:49:47Z</dcterms:modified>
</cp:coreProperties>
</file>