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79" r:id="rId25"/>
    <p:sldId id="280" r:id="rId26"/>
    <p:sldId id="282" r:id="rId27"/>
    <p:sldId id="283" r:id="rId28"/>
    <p:sldId id="286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String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9150"/>
            <a:ext cx="73152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String is group of characters.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“Welcome”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Cdac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Jaipur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‘Hello World’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$name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Cdac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Jaipur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$comp = “dell”;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$set = ‘gem’;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echo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Cdac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Jaipur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echo ‘Hello World’;</a:t>
            </a:r>
          </a:p>
        </p:txBody>
      </p:sp>
    </p:spTree>
    <p:extLst>
      <p:ext uri="{BB962C8B-B14F-4D97-AF65-F5344CB8AC3E}">
        <p14:creationId xmlns:p14="http://schemas.microsoft.com/office/powerpoint/2010/main" xmlns="" val="296334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05800" cy="4038600"/>
          </a:xfrm>
        </p:spPr>
        <p:txBody>
          <a:bodyPr>
            <a:noAutofit/>
          </a:bodyPr>
          <a:lstStyle/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quoted_printable_decode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Convert a quoted-printable string to an 8 bit string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quoted_printable_encode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Convert a 8 bit string to a quoted-printable string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quotemeta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Quote meta characters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rtrim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Strip whitespace (or other characters) from the end of a string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setlocale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Set locale information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sha1_file — Calculate the sha1 hash of a file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sha1 — Calculate the sha1 hash of a string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similar_text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Calculate the similarity between two strings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soundex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Calculate the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soundex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key of a string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sprintf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Return a formatted string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sscanf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Parses input from a string according to a format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str_getcsv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Parse a CSV string into an array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str_ireplace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Case-insensitive version of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str_replace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str_pad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Pad a string to a certain length with another string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str_repeat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Repeat a string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String Functions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055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05800" cy="3886200"/>
          </a:xfrm>
        </p:spPr>
        <p:txBody>
          <a:bodyPr>
            <a:noAutofit/>
          </a:bodyPr>
          <a:lstStyle/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str_replace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Replace all occurrences of the search string with the replacement string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str_rot13 — Perform the rot13 transform on a string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str_shuffle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Randomly shuffles a string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str_split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Convert a string to an array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str_word_count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Return information about words used in a string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strcasecmp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Binary safe case-insensitive string comparison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strchr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Alias of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strstr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strcmp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Binary safe string comparison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strcoll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Locale based string comparison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strcspn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Find length of initial segment not matching mask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strip_tags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Strip HTML and PHP tags from a string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stripcslashes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Un-quote string quoted with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addcslashes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stripos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Find the position of the first occurrence of a case-insensitive substring in a string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String Functions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319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Autofit/>
          </a:bodyPr>
          <a:lstStyle/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stripslashes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Un-quotes a quoted string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stristr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Case-insensitive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strstr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strlen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Get string length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strnatcasecmp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Case insensitive string comparisons using a "natural order" algorithm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strnatcmp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String comparisons using a "natural order" algorithm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strncasecmp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Binary safe case-insensitive string comparison of the first n characters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strncmp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Binary safe string comparison of the first n characters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strpbrk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Search a string for any of a set of characters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strpos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Find the position of the first occurrence of a substring in a string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strrchr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Find the last occurrence of a character in a string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strrev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Reverse a string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strripos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Find the position of the last occurrence of a case-insensitive substring in a string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strrpos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Find the position of the last occurrence of a substring in a string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strspn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Finds the length of the initial segment of a string consisting entirely of characters contained within a given mask.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String Functions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319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strstr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— Find the first occurrence of a string</a:t>
            </a: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strtok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— Tokenize string</a:t>
            </a: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strtolower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— Make a string lowercase</a:t>
            </a: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strtoupper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— Make a string uppercase</a:t>
            </a: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strtr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— Translate characters or replace substrings</a:t>
            </a: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substr_compare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— Binary safe comparison of two strings from an offset, up to length characters</a:t>
            </a: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substr_count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— Count the number of substring occurrences</a:t>
            </a: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substr_replace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— Replace text within a portion of a string</a:t>
            </a: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substr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— Return part of a string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String Functions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319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trim — Strip whitespace (or other characters) from the beginning and end of a string</a:t>
            </a: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ucfirst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— Make a string's first character uppercase</a:t>
            </a: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ucwords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— Uppercase the first character of each word in a string</a:t>
            </a: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vfprintf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— Write a formatted string to a stream</a:t>
            </a: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vprintf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— Output a formatted string</a:t>
            </a: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vsprintf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— Return a formatted string</a:t>
            </a: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wordwrap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— Wraps a string to a given number of characters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String Functions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604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Formatting String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PHP provides two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that allow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formatting strings,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whether to round doubles to a given number of decimal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places 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define alignment within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field.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function outputs a formatted string.</a:t>
            </a:r>
          </a:p>
          <a:p>
            <a:pPr marL="457200" lvl="1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sprintf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-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sprintf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function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returns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formatted string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433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( ) Function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function outputs a formatted string.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 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(“format_string”,arg1,arg2,….)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(“I have %d laptops and the price is %d each”, 2, 20000);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5600" y="3562350"/>
            <a:ext cx="398057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Format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Specifiers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or Conversion specification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24200" y="2800350"/>
            <a:ext cx="2286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867400" y="2800350"/>
            <a:ext cx="762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48400" y="2996684"/>
            <a:ext cx="256371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d is type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019800" y="2724150"/>
            <a:ext cx="381000" cy="272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0302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Format </a:t>
            </a:r>
            <a:r>
              <a:rPr lang="en-US" sz="3200" b="1" u="sng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/ Conversion Specifications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205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conversion specification begins with a percent sign (%),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followed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one or more elements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 %d, %s, %f 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(“I have %d laptops and the price is %d each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”, 2,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20000);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5600" y="3486150"/>
            <a:ext cx="398057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Format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Specifiers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or Conversion specification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667000" y="2647950"/>
            <a:ext cx="6858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5867400" y="2724150"/>
            <a:ext cx="762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7323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Specifiers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3678"/>
            <a:ext cx="8229600" cy="3927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 type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that says what type the argument data should be treated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as.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Following are the type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Specifiers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:- 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- a literal percent character. No argument is required.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- the argument is treated as an integer and presented as a binary number.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- the argument is treated as an integer and presented as the character with that ASCII value.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- the argument is treated as an integer and presented as a (signed) decimal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integer.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- the argument is treated as scientific notation (e.g. 1.2e+2).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like %e but uses uppercase letter (e.g. 1.2E+2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361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65760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the argument is treated as a float and presented as a floating-point number (locale aware).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- the argument is treated as a float and presented as a floating-point number (non-locale aware).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shorter of %e and %f.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- shorter of %E and %f.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- the argument is treated as an integer and presented as an octal number.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- the argument is treated as and presented as a string.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- the argument is treated as an integer and presented as an unsigned decimal number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Specifiers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569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 string literal can be specified in four different ways: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Single quoted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Ex: -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Cdac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Jaipur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Double quoted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Ex: -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Cdac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Jaipur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heredoc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nowdoc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841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18288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- the argument is treated as an integer and presented as a hexadecimal number (with lowercase letters).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- the argument is treated as an integer and presented as a hexadecimal number (with uppercase letters).</a:t>
            </a:r>
          </a:p>
          <a:p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Specifiers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25751167"/>
              </p:ext>
            </p:extLst>
          </p:nvPr>
        </p:nvGraphicFramePr>
        <p:xfrm>
          <a:off x="990600" y="2952750"/>
          <a:ext cx="6096000" cy="156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Specifiers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Integer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d, u, c, o, X, 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f, F, g, G, e, 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String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00400" y="2571750"/>
            <a:ext cx="164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Type Handling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512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Position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If there are more % signs than arguments, you must use placeholders. A placeholder is inserted after the % sign, and consists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argument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number and "\$“. An added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benefit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that you can repeat the placeholders without adding more arguments in the code.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%2\$d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 2 is the argument number and \$ is position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551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Sign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Sign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that forces a sign (- or +) to be used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number. By default, only the - sign is used on a number if it's negative. This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forces positive numbers to have the + sign attached as well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(“%d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”, –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45 )	// It will print – 45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(“%d”,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45 )	// It will not print + 45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(“%d”,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+45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	// It will not print +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45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(“%+d”, 45)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// It will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+ 45</a:t>
            </a:r>
          </a:p>
        </p:txBody>
      </p:sp>
    </p:spTree>
    <p:extLst>
      <p:ext uri="{BB962C8B-B14F-4D97-AF65-F5344CB8AC3E}">
        <p14:creationId xmlns:p14="http://schemas.microsoft.com/office/powerpoint/2010/main" xmlns="" val="173431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Width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Width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that says how many characters (minimum) this conversion should result in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The width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is an integer that should be placed after the % sign that begins a conversion specification (assuming no padding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is defined). By default, output is right aligned. To make it left align prefix – sign to width.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(“%10s”, “Hi”);		// 		Hi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(“%10s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“Hello”);		//	          Hello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(“%10s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Cdac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Jaipur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”);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//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Cdac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Jaipur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(“%-10s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“shows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”);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//           shows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76868412"/>
              </p:ext>
            </p:extLst>
          </p:nvPr>
        </p:nvGraphicFramePr>
        <p:xfrm>
          <a:off x="6553200" y="2495550"/>
          <a:ext cx="208280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24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54071638"/>
              </p:ext>
            </p:extLst>
          </p:nvPr>
        </p:nvGraphicFramePr>
        <p:xfrm>
          <a:off x="6553200" y="2876550"/>
          <a:ext cx="208280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24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05452862"/>
              </p:ext>
            </p:extLst>
          </p:nvPr>
        </p:nvGraphicFramePr>
        <p:xfrm>
          <a:off x="6553200" y="3257550"/>
          <a:ext cx="208280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00451151"/>
              </p:ext>
            </p:extLst>
          </p:nvPr>
        </p:nvGraphicFramePr>
        <p:xfrm>
          <a:off x="6553200" y="3638550"/>
          <a:ext cx="208280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1468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Padding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775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Padding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that says what character will be used for padding the results to the right string size.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Padding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useful for adding leading zeroes to numbers, and for right-aligning strings. To add padding, insert a padding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between the '%' character and the type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1800" dirty="0" smtClean="0">
                <a:cs typeface="Times New Roman" pitchFamily="18" charset="0"/>
              </a:rPr>
              <a:t>	%&lt;Padding character&gt;&lt;width&gt;&lt;type </a:t>
            </a:r>
            <a:r>
              <a:rPr lang="en-US" sz="1800" dirty="0" err="1" smtClean="0">
                <a:cs typeface="Times New Roman" pitchFamily="18" charset="0"/>
              </a:rPr>
              <a:t>Specifier</a:t>
            </a:r>
            <a:r>
              <a:rPr lang="en-US" sz="1800" dirty="0" smtClean="0"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&lt;padding character&gt; This may be a space character or a 0 (zero character). The default is to pad with spaces. An alternate padding character can be specified by prefixing it with a single quote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smtClean="0">
                <a:cs typeface="Times New Roman" pitchFamily="18" charset="0"/>
              </a:rPr>
              <a:t>width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the number of characters to pad the value out to. A positive number adds padding to the left; a negative number adds padding to the right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69490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(“%08d”, 2345)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//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will print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00002345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(“%’*10s”, “Shows”)	// It will print *****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Shows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(“%’#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”, 2345)	// It will print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2345####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Padding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879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Alignment </a:t>
            </a:r>
            <a:r>
              <a:rPr lang="en-US" sz="4000" b="1" u="sng" dirty="0" err="1">
                <a:latin typeface="Times New Roman" pitchFamily="18" charset="0"/>
                <a:cs typeface="Times New Roman" pitchFamily="18" charset="0"/>
              </a:rPr>
              <a:t>specifier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Alignment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that says if the result should be left-justified or right-justified. The default is right-justified;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negative sign ( - )will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make it left-justified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(“%10s”,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“shows”);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//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    shows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(“%-10s”, “shows”);		//           shows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45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Precision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using the f or F type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format floats, PHP defaults to a precision of 6 decimal places.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Ex 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(“%f”, 45); 	// 45.000000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Precision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the form of a period (.) followed by the number of decimal places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says how many decimal digits should be displayed for floating-point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numbers. 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goes right before the type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Ex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(“%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”, 45); 	//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45.00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89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Precision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using padding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with a precision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pads the entire value, including the decimal point and decimal digits, to the specified length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Ex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(“%08.2f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”, 45); 	//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00045.00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using precision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on a string (s type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it acts as a cutoff point, setting a maximum character limit to the string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Ex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(“%.2s”, “Geeky”);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//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3687402"/>
              </p:ext>
            </p:extLst>
          </p:nvPr>
        </p:nvGraphicFramePr>
        <p:xfrm>
          <a:off x="5562600" y="2571750"/>
          <a:ext cx="2438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2292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sprintf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( ) Function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sprintf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function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returns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formatted string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function display data to the browser, which means that the results are not available to your scripts.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sprintf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(), which works in exactly the same way as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except that it returns a string that you can then store in a variable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sprintf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(“format_string”,arg1,arg2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,….)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681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Single Quoted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 Double Quoted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71550"/>
            <a:ext cx="7848600" cy="3810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Single quote is said to be literal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It doesn’t parse the data. 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Double quote is said to be interpreted.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can’t use single quote within single quote.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can’t use double quote within double quote.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use double quote within single quote.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use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single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quote within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double quote.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escape \ to use double quote within double quote.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escape \ to use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single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quote within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single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quote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\’ and \\ only these two works with single quote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 escape sequence works with double quotes.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73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733800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sprintf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(“I have %d laptops and the price is %d each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2, 20000); // no display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$result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sprintf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(“I have %d laptops and the price is %d each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2, 20000);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echo $result;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echo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sprintf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(“I have %d laptops and the price is %d each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2, 20000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sprintf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( ) Function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185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Escape Sequence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47750"/>
            <a:ext cx="6477000" cy="339447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\n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line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\r	carriage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\t	horizontal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\v	vertical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\e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escape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\f	form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\\	backslash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\$	dollar sign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\"	double-quote</a:t>
            </a:r>
          </a:p>
        </p:txBody>
      </p:sp>
    </p:spTree>
    <p:extLst>
      <p:ext uri="{BB962C8B-B14F-4D97-AF65-F5344CB8AC3E}">
        <p14:creationId xmlns:p14="http://schemas.microsoft.com/office/powerpoint/2010/main" xmlns="" val="46095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heredoc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nowdoc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3944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heredoc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– It works similar as double quotes. It means it can also print variable’s value.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echo &lt;&lt;&lt; MYDATA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Welcome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Cdac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Jaipur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very “important”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$number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MYDATA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nowdoc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– It works similar as single quotes.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echo &lt;&lt;&lt;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‘MYDATA’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Welcome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Cdac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Jaipur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very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‘important’ data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number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MYDATA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1000" y="1428750"/>
            <a:ext cx="37338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$data = &lt;&lt;&lt;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MYDATA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Welcome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Cdac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Jaipur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is very “important” data $number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MYDATA;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3198791"/>
            <a:ext cx="41148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$data =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&lt;&lt;&lt; ‘MYDATA’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Welcome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Cdac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Jaipur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is very “important” data $number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MYDATA;</a:t>
            </a:r>
          </a:p>
        </p:txBody>
      </p:sp>
    </p:spTree>
    <p:extLst>
      <p:ext uri="{BB962C8B-B14F-4D97-AF65-F5344CB8AC3E}">
        <p14:creationId xmlns:p14="http://schemas.microsoft.com/office/powerpoint/2010/main" xmlns="" val="181570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String Functions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strlen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(string) – This function is used to find length of string. It also counts whitespaces.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Ex: 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strlen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CdacJaipur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”);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strtoupper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(String) – This function is used to convert a string to uppercase.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Ex: 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strtoupper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CdacJaipur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”);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strtolower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(String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– This function is used to convert a string to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lowercase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Ex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strtolower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CdacJaipur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”);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669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05800" cy="3886200"/>
          </a:xfrm>
        </p:spPr>
        <p:txBody>
          <a:bodyPr>
            <a:noAutofit/>
          </a:bodyPr>
          <a:lstStyle/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addcslashes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Quote string with slashes in a C style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addslashes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Quote string with slashes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bin2hex — Convert binary data into hexadecimal representation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chop — Alias of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rtrim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chr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Return a specific character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chunk_split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Split a string into smaller chunks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convert_cyr_string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Convert from one Cyrillic character set to another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convert_uudecode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Decode a uuencoded string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convert_uuencode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Uuencode a string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count_chars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Return information about characters used in a string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crc32 — Calculates the crc32 polynomial of a string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crypt — One-way string hashing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String Functions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250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echo — Output one or more strings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explode — Split a string by string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fprintf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Write a formatted string to a stream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get_html_translation_table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Returns the translation table used by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htmlspecialchars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htmlentities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hebrev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Convert logical Hebrew text to visual text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hebrevc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Convert logical Hebrew text to visual text with newline conversion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hex2bin — Decodes a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hexadecimally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encoded binary string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html_entity_decode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Convert all HTML entities to their applicable characters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htmlentities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Convert all applicable characters to HTML entities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htmlspecialchars_decode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Convert special HTML entities back to characters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htmlspecialchars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Convert special characters to HTML entities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implode — Join array elements with a string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String Functions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055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114800"/>
          </a:xfrm>
        </p:spPr>
        <p:txBody>
          <a:bodyPr>
            <a:no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join — Alias of implode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lcfirst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Make a string's first character lowercase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levenshtein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Calculate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Levenshtein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distance between two strings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localeconv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Get numeric formatting information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ltrim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Strip whitespace (or other characters) from the beginning of a string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md5_file — Calculates the md5 hash of a given file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md5 — Calculate the md5 hash of a string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metaphone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Calculate the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metaphone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key of a string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money_format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Formats a number as a currency string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nl_langinfo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Query language and locale information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nl2br — Inserts HTML line breaks before all newlines in a string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number_format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Format a number with grouped thousands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ord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Return ASCII value of character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parse_str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Parses the string into variables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print — Output a string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Output a formatted string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String Functions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055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2002</Words>
  <Application>Microsoft Office PowerPoint</Application>
  <PresentationFormat>On-screen Show (16:9)</PresentationFormat>
  <Paragraphs>308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String</vt:lpstr>
      <vt:lpstr>Slide 2</vt:lpstr>
      <vt:lpstr>Single Quoted vs Double Quoted</vt:lpstr>
      <vt:lpstr>Escape Sequence</vt:lpstr>
      <vt:lpstr>heredoc vs nowdoc</vt:lpstr>
      <vt:lpstr>String Functions</vt:lpstr>
      <vt:lpstr>String Functions</vt:lpstr>
      <vt:lpstr>String Functions</vt:lpstr>
      <vt:lpstr>String Functions</vt:lpstr>
      <vt:lpstr>String Functions</vt:lpstr>
      <vt:lpstr>String Functions</vt:lpstr>
      <vt:lpstr>String Functions</vt:lpstr>
      <vt:lpstr>String Functions</vt:lpstr>
      <vt:lpstr>String Functions</vt:lpstr>
      <vt:lpstr>Formatting String</vt:lpstr>
      <vt:lpstr>printf ( ) Function</vt:lpstr>
      <vt:lpstr>Format Specifier/ Conversion Specifications</vt:lpstr>
      <vt:lpstr>Type Specifiers</vt:lpstr>
      <vt:lpstr>Type Specifiers</vt:lpstr>
      <vt:lpstr>Type Specifiers</vt:lpstr>
      <vt:lpstr>Slide 21</vt:lpstr>
      <vt:lpstr>Sign Specifier</vt:lpstr>
      <vt:lpstr>Width specifier</vt:lpstr>
      <vt:lpstr>Padding Specifier</vt:lpstr>
      <vt:lpstr>Padding Specifier</vt:lpstr>
      <vt:lpstr>Alignment specifier</vt:lpstr>
      <vt:lpstr>Precision Specifier</vt:lpstr>
      <vt:lpstr>Precision Specifier</vt:lpstr>
      <vt:lpstr>sprintf( ) Function</vt:lpstr>
      <vt:lpstr>sprintf( ) Function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</dc:title>
  <dc:creator>R</dc:creator>
  <cp:lastModifiedBy>Windows User</cp:lastModifiedBy>
  <cp:revision>67</cp:revision>
  <dcterms:created xsi:type="dcterms:W3CDTF">2006-08-16T00:00:00Z</dcterms:created>
  <dcterms:modified xsi:type="dcterms:W3CDTF">2019-12-21T07:49:09Z</dcterms:modified>
</cp:coreProperties>
</file>