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 inside PHP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echo “&lt;h1&gt; Hello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&lt;/</a:t>
            </a:r>
            <a:r>
              <a:rPr lang="en-US" sz="2000" dirty="0" smtClean="0"/>
              <a:t>h1&gt;”;</a:t>
            </a:r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echo </a:t>
            </a:r>
            <a:r>
              <a:rPr lang="en-US" sz="2000" dirty="0" smtClean="0"/>
              <a:t>“&lt;input type=‘text’ value</a:t>
            </a:r>
            <a:r>
              <a:rPr lang="en-US" sz="2000" dirty="0" smtClean="0"/>
              <a:t>=‘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/>
              <a:t>’/&gt;”;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$a = </a:t>
            </a:r>
            <a:r>
              <a:rPr lang="en-US" sz="2000" dirty="0" smtClean="0"/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echo “&lt;input type=‘text’ </a:t>
            </a:r>
            <a:r>
              <a:rPr lang="en-US" sz="2000" dirty="0" smtClean="0"/>
              <a:t>value=$a /&gt;”;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36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JavaScript inside PHP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echo </a:t>
            </a:r>
            <a:r>
              <a:rPr lang="en-US" sz="2000" dirty="0" smtClean="0"/>
              <a:t>“&lt;script&gt;alert</a:t>
            </a:r>
            <a:r>
              <a:rPr lang="en-US" sz="2000" dirty="0" smtClean="0"/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/>
              <a:t>’);&lt;/</a:t>
            </a:r>
            <a:r>
              <a:rPr lang="en-US" sz="2000" dirty="0" smtClean="0"/>
              <a:t>script&gt;”;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44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PHP inside HTML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&lt;p&gt; &lt;?</a:t>
            </a:r>
            <a:r>
              <a:rPr lang="en-US" dirty="0" err="1" smtClean="0"/>
              <a:t>php</a:t>
            </a:r>
            <a:r>
              <a:rPr lang="en-US" dirty="0" smtClean="0"/>
              <a:t> echo “Hello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dirty="0" smtClean="0"/>
              <a:t>” </a:t>
            </a:r>
            <a:r>
              <a:rPr lang="en-US" dirty="0" smtClean="0"/>
              <a:t>?&gt; &lt;/p&gt;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$a = </a:t>
            </a:r>
            <a:r>
              <a:rPr lang="en-US" dirty="0" smtClean="0"/>
              <a:t>“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mtClean="0"/>
              <a:t>”; </a:t>
            </a: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</a:t>
            </a:r>
            <a:r>
              <a:rPr lang="en-US" dirty="0" smtClean="0"/>
              <a:t>type=“text” value= “&lt;?</a:t>
            </a:r>
            <a:r>
              <a:rPr lang="en-US" dirty="0" err="1" smtClean="0"/>
              <a:t>php</a:t>
            </a:r>
            <a:r>
              <a:rPr lang="en-US" dirty="0" smtClean="0"/>
              <a:t> $a ?&gt;” /&gt;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30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108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HTML inside PHP</vt:lpstr>
      <vt:lpstr>JavaScript inside PHP</vt:lpstr>
      <vt:lpstr>PHP inside HTML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 inside PHP Code</dc:title>
  <dc:creator>R</dc:creator>
  <cp:lastModifiedBy>Windows User</cp:lastModifiedBy>
  <cp:revision>11</cp:revision>
  <dcterms:created xsi:type="dcterms:W3CDTF">2006-08-16T00:00:00Z</dcterms:created>
  <dcterms:modified xsi:type="dcterms:W3CDTF">2019-12-21T07:42:58Z</dcterms:modified>
</cp:coreProperties>
</file>