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Super Global Variables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Superglobals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are built-in variables that are always available in all scopes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$GLOBALS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$_SERVER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$_REQUEST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$_POST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$_GET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$_FILES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$_ENV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$_COOKIE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$_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SESSION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29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$_GET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we use GET method in the form tag to pass the data, we can find that data in server using $_GET array.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have to pass key to this array for accessing the specific data and key can be name attribute of tag.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&lt;form method=“GET” action=“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somepage.php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&lt;input type = “text” value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CdacJaipur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name=“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sitename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&lt;/form&gt;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echo $_GET[“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sitename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”];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43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$_POST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we use POST method in the form tag to pass the data, we can find that data in server using $_POST array.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have to pass key to this array for accessing the specific data and key can be name attribute of tag.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&lt;form method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=“POST”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action=“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somepage.php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&lt;input type = “text” value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CdacJaipur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name=“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sitename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echo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$_POST[“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sitename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”];</a:t>
            </a:r>
          </a:p>
        </p:txBody>
      </p:sp>
    </p:spTree>
    <p:extLst>
      <p:ext uri="{BB962C8B-B14F-4D97-AF65-F5344CB8AC3E}">
        <p14:creationId xmlns:p14="http://schemas.microsoft.com/office/powerpoint/2010/main" xmlns="" val="98873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$_REQUEST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38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$_REQUEST variable is a variable with the contents of $_GET and $_POST and $_COOKIE variables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Whether we use GET or POST method in the form tag to pass the data, we can find that data in server using $_REQUEST array.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have to pass key to this array for accessing the specific data and key can be name attribute of tag.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&lt;form method=“get” action=“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somepage.php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&lt;input type = “text” value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CdacJaipur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name=“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sitename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&lt;/form&gt;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echo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$_REQUEST[“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sitename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”];</a:t>
            </a:r>
          </a:p>
        </p:txBody>
      </p:sp>
    </p:spTree>
    <p:extLst>
      <p:ext uri="{BB962C8B-B14F-4D97-AF65-F5344CB8AC3E}">
        <p14:creationId xmlns:p14="http://schemas.microsoft.com/office/powerpoint/2010/main" xmlns="" val="6508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Handling Form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8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Handling Text Fields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Handling Text Areas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Handling Check Boxes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Handling Radio Buttons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Handling List Boxes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Handling Password Controls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Handling Hidden Controls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Handling Image Maps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Handling File Uploads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Handling Buttons</a:t>
            </a:r>
          </a:p>
        </p:txBody>
      </p:sp>
    </p:spTree>
    <p:extLst>
      <p:ext uri="{BB962C8B-B14F-4D97-AF65-F5344CB8AC3E}">
        <p14:creationId xmlns:p14="http://schemas.microsoft.com/office/powerpoint/2010/main" xmlns="" val="102418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341</Words>
  <Application>Microsoft Office PowerPoint</Application>
  <PresentationFormat>On-screen Show (16:9)</PresentationFormat>
  <Paragraphs>47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Super Global Variables</vt:lpstr>
      <vt:lpstr>$_GET</vt:lpstr>
      <vt:lpstr>$_POST</vt:lpstr>
      <vt:lpstr>$_REQUEST</vt:lpstr>
      <vt:lpstr>Handling Form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Windows User</cp:lastModifiedBy>
  <cp:revision>17</cp:revision>
  <dcterms:created xsi:type="dcterms:W3CDTF">2006-08-16T00:00:00Z</dcterms:created>
  <dcterms:modified xsi:type="dcterms:W3CDTF">2019-12-21T07:41:29Z</dcterms:modified>
</cp:coreProperties>
</file>