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Basic Structure of PHP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47" y="1181785"/>
            <a:ext cx="30480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Codes;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8447" y="1105585"/>
            <a:ext cx="183255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Opening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Markup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0870" y="3601819"/>
            <a:ext cx="17556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Closing Markup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Tag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1623358"/>
            <a:ext cx="388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echo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1291647" y="1428751"/>
            <a:ext cx="1066800" cy="57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 flipV="1">
            <a:off x="682047" y="3543985"/>
            <a:ext cx="1418823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4191000" y="1428751"/>
            <a:ext cx="685800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3856479" y="3409950"/>
            <a:ext cx="867921" cy="515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8001000" y="2038350"/>
            <a:ext cx="381000" cy="11430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82000" y="2266950"/>
            <a:ext cx="71045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759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95350"/>
            <a:ext cx="5181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&lt;h1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&lt;/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&lt;?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echo ‘Hello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?&gt;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Basic Structure of PHP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5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62</Words>
  <Application>Microsoft Office PowerPoint</Application>
  <PresentationFormat>On-screen Show (16:9)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Basic Structure of PHP</vt:lpstr>
      <vt:lpstr>Basic Structure of PHP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Structure of PHP</dc:title>
  <dc:creator>R</dc:creator>
  <cp:lastModifiedBy>Windows User</cp:lastModifiedBy>
  <cp:revision>5</cp:revision>
  <dcterms:created xsi:type="dcterms:W3CDTF">2006-08-16T00:00:00Z</dcterms:created>
  <dcterms:modified xsi:type="dcterms:W3CDTF">2019-12-21T07:53:46Z</dcterms:modified>
</cp:coreProperties>
</file>