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1" r:id="rId6"/>
    <p:sldId id="264" r:id="rId7"/>
    <p:sldId id="271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485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18-Feb-18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150"/>
            <a:ext cx="7772400" cy="742949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Constructor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895350"/>
            <a:ext cx="7620000" cy="2667000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PHP supports a special type of method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called constructor for initializing an object when it is created. This is known as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automatic initialization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objects. 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constructor if defined is called whenever a program creates an object of that class. 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invoked directly when an object is created.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constructor should have the same name as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Constructor have a special name in PHP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construct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05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898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Declaration of Constructors </a:t>
            </a:r>
            <a:endParaRPr lang="en-US" sz="40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4191000" cy="266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Student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construct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echo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“Constructo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 Called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876300"/>
            <a:ext cx="3810000" cy="352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Student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function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 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{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echo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“Constructo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 Called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623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Type of Constructor 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26289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Default Constructor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Parameterized Constructor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82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Default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Constructor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50"/>
            <a:ext cx="8001000" cy="3733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default constructor is a constructor that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parameters.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Student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 __construct(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 	// Default constructor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echo “Default Constructor”;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new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Student;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962150"/>
            <a:ext cx="8534400" cy="259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6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Parameterized Constructor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19150"/>
            <a:ext cx="8077200" cy="3962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constructors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that can take the arguments are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called parameterized constructors.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$roll;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function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construct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($enroll)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$this</a:t>
            </a:r>
            <a:r>
              <a:rPr lang="en-US" sz="1800" dirty="0">
                <a:cs typeface="Times New Roman" pitchFamily="18" charset="0"/>
              </a:rPr>
              <a:t>-&gt;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roll=$enroll;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}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new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Student(10);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Once you create your own constructor, the default constructor is no longer accessible.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4800" y="1276350"/>
            <a:ext cx="4876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function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construct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($a, $b, $c)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{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}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new Student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(“Hello”, “Geeky”, “Shows”);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16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Destructors </a:t>
            </a:r>
            <a:endParaRPr lang="en-US" sz="40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5350"/>
            <a:ext cx="7467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PHP destructor are called when you explicitly destroy an object or when all references to the object go out of scope. 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Destructor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have a special name in PHP </a:t>
            </a: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destruct.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Destructor do not have any arguments.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destruct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 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echo “Destroyed”;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}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51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302</Words>
  <Application>Microsoft Office PowerPoint</Application>
  <PresentationFormat>On-screen Show (16:9)</PresentationFormat>
  <Paragraphs>65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Constructor</vt:lpstr>
      <vt:lpstr>PowerPoint Presentation</vt:lpstr>
      <vt:lpstr>Declaration of Constructors </vt:lpstr>
      <vt:lpstr>Type of Constructor </vt:lpstr>
      <vt:lpstr>Default Constructor</vt:lpstr>
      <vt:lpstr>Parameterized Constructor </vt:lpstr>
      <vt:lpstr>Destructors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Constructor?</dc:title>
  <dc:creator>r</dc:creator>
  <cp:lastModifiedBy>Windows User</cp:lastModifiedBy>
  <cp:revision>61</cp:revision>
  <dcterms:created xsi:type="dcterms:W3CDTF">2006-08-16T00:00:00Z</dcterms:created>
  <dcterms:modified xsi:type="dcterms:W3CDTF">2018-02-18T17:39:40Z</dcterms:modified>
</cp:coreProperties>
</file>