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6" r:id="rId9"/>
    <p:sldId id="267" r:id="rId10"/>
    <p:sldId id="269" r:id="rId11"/>
    <p:sldId id="270" r:id="rId12"/>
    <p:sldId id="271" r:id="rId13"/>
    <p:sldId id="272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6" autoAdjust="0"/>
    <p:restoredTop sz="94660"/>
  </p:normalViewPr>
  <p:slideViewPr>
    <p:cSldViewPr>
      <p:cViewPr varScale="1">
        <p:scale>
          <a:sx n="151" d="100"/>
          <a:sy n="151" d="100"/>
        </p:scale>
        <p:origin x="-413" y="-15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5195"/>
            <a:ext cx="3352800" cy="5715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Inheritance 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685800"/>
            <a:ext cx="8458200" cy="97155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mechanism of deriving a new class from an old one is called inheritance or derivation. 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43200" y="1600200"/>
            <a:ext cx="2819400" cy="12001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Charlemagne Std" pitchFamily="82" charset="0"/>
              </a:rPr>
              <a:t>Old Class </a:t>
            </a:r>
            <a:endParaRPr lang="en-US" sz="2800" b="1" dirty="0">
              <a:latin typeface="Charlemagne Std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36718" y="3543300"/>
            <a:ext cx="2819400" cy="12001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Charlemagne Std" pitchFamily="82" charset="0"/>
              </a:rPr>
              <a:t>New Class </a:t>
            </a:r>
            <a:endParaRPr lang="en-US" sz="2800" b="1" dirty="0">
              <a:latin typeface="Charlemagne Std" pitchFamily="82" charset="0"/>
            </a:endParaRP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4152900" y="2800350"/>
            <a:ext cx="0" cy="7429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69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7150"/>
            <a:ext cx="8229600" cy="59412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Multi-level Inheritance 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8650"/>
            <a:ext cx="8229600" cy="8001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multi-level inheritance, the class inherits the feature of another derived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 (Child Class).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771650"/>
            <a:ext cx="2362200" cy="6286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Father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4057650"/>
            <a:ext cx="1752600" cy="6286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GrandSon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2914650"/>
            <a:ext cx="1905000" cy="628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>
            <a:off x="1485900" y="2400300"/>
            <a:ext cx="0" cy="5143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1485900" y="3543300"/>
            <a:ext cx="0" cy="5143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667000" y="1889767"/>
            <a:ext cx="3796006" cy="523220"/>
            <a:chOff x="2666999" y="2519690"/>
            <a:chExt cx="3796006" cy="697627"/>
          </a:xfrm>
        </p:grpSpPr>
        <p:sp>
          <p:nvSpPr>
            <p:cNvPr id="11" name="TextBox 10"/>
            <p:cNvSpPr txBox="1"/>
            <p:nvPr/>
          </p:nvSpPr>
          <p:spPr>
            <a:xfrm>
              <a:off x="4495800" y="2519690"/>
              <a:ext cx="1967205" cy="69762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Parent Class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" name="Straight Arrow Connector 14"/>
            <p:cNvCxnSpPr>
              <a:stCxn id="11" idx="1"/>
              <a:endCxn id="4" idx="3"/>
            </p:cNvCxnSpPr>
            <p:nvPr/>
          </p:nvCxnSpPr>
          <p:spPr>
            <a:xfrm flipH="1" flipV="1">
              <a:off x="2666999" y="2781301"/>
              <a:ext cx="1828801" cy="872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438400" y="3028949"/>
            <a:ext cx="3904380" cy="523220"/>
            <a:chOff x="2438400" y="4038600"/>
            <a:chExt cx="3904380" cy="697627"/>
          </a:xfrm>
        </p:grpSpPr>
        <p:sp>
          <p:nvSpPr>
            <p:cNvPr id="12" name="TextBox 11"/>
            <p:cNvSpPr txBox="1"/>
            <p:nvPr/>
          </p:nvSpPr>
          <p:spPr>
            <a:xfrm>
              <a:off x="4495800" y="4038600"/>
              <a:ext cx="1846980" cy="69762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Child Class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Straight Arrow Connector 16"/>
            <p:cNvCxnSpPr>
              <a:stCxn id="12" idx="1"/>
              <a:endCxn id="6" idx="3"/>
            </p:cNvCxnSpPr>
            <p:nvPr/>
          </p:nvCxnSpPr>
          <p:spPr>
            <a:xfrm flipH="1" flipV="1">
              <a:off x="2438400" y="4305301"/>
              <a:ext cx="2057400" cy="82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286000" y="4236733"/>
            <a:ext cx="4954462" cy="523220"/>
            <a:chOff x="2286000" y="5648980"/>
            <a:chExt cx="4954462" cy="697627"/>
          </a:xfrm>
        </p:grpSpPr>
        <p:sp>
          <p:nvSpPr>
            <p:cNvPr id="13" name="TextBox 12"/>
            <p:cNvSpPr txBox="1"/>
            <p:nvPr/>
          </p:nvSpPr>
          <p:spPr>
            <a:xfrm>
              <a:off x="4495800" y="5648980"/>
              <a:ext cx="2744662" cy="69762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GrandChild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 Class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" name="Straight Arrow Connector 18"/>
            <p:cNvCxnSpPr>
              <a:stCxn id="13" idx="1"/>
            </p:cNvCxnSpPr>
            <p:nvPr/>
          </p:nvCxnSpPr>
          <p:spPr>
            <a:xfrm flipH="1" flipV="1">
              <a:off x="2286000" y="5910591"/>
              <a:ext cx="2209800" cy="872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73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63179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Syntax:-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05765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Father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{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members of class Father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}; 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Son extends Father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{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members of class Son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}; 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GrandSon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extends Son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{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members of class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GrandSon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};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43600" y="857250"/>
            <a:ext cx="2438400" cy="971550"/>
            <a:chOff x="5943600" y="1143000"/>
            <a:chExt cx="2438400" cy="1295400"/>
          </a:xfrm>
        </p:grpSpPr>
        <p:sp>
          <p:nvSpPr>
            <p:cNvPr id="5" name="Right Brace 4"/>
            <p:cNvSpPr/>
            <p:nvPr/>
          </p:nvSpPr>
          <p:spPr>
            <a:xfrm>
              <a:off x="5943600" y="1143000"/>
              <a:ext cx="381000" cy="1295400"/>
            </a:xfrm>
            <a:prstGeom prst="rightBrac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324600" y="1447800"/>
              <a:ext cx="2057400" cy="609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Parent Class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943600" y="2286000"/>
            <a:ext cx="2667000" cy="971550"/>
            <a:chOff x="5943600" y="3048000"/>
            <a:chExt cx="2667000" cy="1295400"/>
          </a:xfrm>
        </p:grpSpPr>
        <p:sp>
          <p:nvSpPr>
            <p:cNvPr id="8" name="Right Brace 7"/>
            <p:cNvSpPr/>
            <p:nvPr/>
          </p:nvSpPr>
          <p:spPr>
            <a:xfrm>
              <a:off x="5943600" y="3048000"/>
              <a:ext cx="381000" cy="1295400"/>
            </a:xfrm>
            <a:prstGeom prst="rightBrac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24600" y="3200400"/>
              <a:ext cx="2286000" cy="990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Child Class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43600" y="3657600"/>
            <a:ext cx="2438400" cy="971550"/>
            <a:chOff x="5943600" y="2971800"/>
            <a:chExt cx="2438400" cy="1295400"/>
          </a:xfrm>
        </p:grpSpPr>
        <p:sp>
          <p:nvSpPr>
            <p:cNvPr id="15" name="Right Brace 14"/>
            <p:cNvSpPr/>
            <p:nvPr/>
          </p:nvSpPr>
          <p:spPr>
            <a:xfrm>
              <a:off x="5943600" y="2971800"/>
              <a:ext cx="381000" cy="1295400"/>
            </a:xfrm>
            <a:prstGeom prst="righ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324600" y="3276600"/>
              <a:ext cx="2057400" cy="6096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GrandChild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Class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575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20329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Hierarchical Inheritance </a:t>
            </a:r>
            <a:endParaRPr lang="en-US" b="1" u="sng" dirty="0"/>
          </a:p>
        </p:txBody>
      </p:sp>
      <p:sp>
        <p:nvSpPr>
          <p:cNvPr id="4" name="Rectangle 3"/>
          <p:cNvSpPr/>
          <p:nvPr/>
        </p:nvSpPr>
        <p:spPr>
          <a:xfrm>
            <a:off x="3217718" y="1148195"/>
            <a:ext cx="1981200" cy="6286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Father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2971800"/>
            <a:ext cx="1295400" cy="5715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17718" y="2971800"/>
            <a:ext cx="1887682" cy="5715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Daughter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91200" y="2971800"/>
            <a:ext cx="1295400" cy="5715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Arrow Connector 13"/>
          <p:cNvCxnSpPr>
            <a:stCxn id="4" idx="2"/>
          </p:cNvCxnSpPr>
          <p:nvPr/>
        </p:nvCxnSpPr>
        <p:spPr>
          <a:xfrm>
            <a:off x="4208318" y="1776846"/>
            <a:ext cx="0" cy="1194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943100" y="1776846"/>
            <a:ext cx="1714500" cy="1194955"/>
            <a:chOff x="1943100" y="2369127"/>
            <a:chExt cx="1714500" cy="1593273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657600" y="2369127"/>
              <a:ext cx="0" cy="4502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943100" y="2819400"/>
              <a:ext cx="17145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5" idx="0"/>
            </p:cNvCxnSpPr>
            <p:nvPr/>
          </p:nvCxnSpPr>
          <p:spPr>
            <a:xfrm>
              <a:off x="1943100" y="2819400"/>
              <a:ext cx="0" cy="1143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724400" y="1771650"/>
            <a:ext cx="1714500" cy="1200150"/>
            <a:chOff x="4724400" y="2362200"/>
            <a:chExt cx="1714500" cy="16002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724400" y="2362200"/>
              <a:ext cx="0" cy="4502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724400" y="2812473"/>
              <a:ext cx="17145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7" idx="0"/>
            </p:cNvCxnSpPr>
            <p:nvPr/>
          </p:nvCxnSpPr>
          <p:spPr>
            <a:xfrm>
              <a:off x="6438900" y="2819400"/>
              <a:ext cx="0" cy="1143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198919" y="1266312"/>
            <a:ext cx="3796005" cy="523220"/>
            <a:chOff x="2667000" y="2519690"/>
            <a:chExt cx="3796005" cy="697627"/>
          </a:xfrm>
        </p:grpSpPr>
        <p:sp>
          <p:nvSpPr>
            <p:cNvPr id="26" name="TextBox 25"/>
            <p:cNvSpPr txBox="1"/>
            <p:nvPr/>
          </p:nvSpPr>
          <p:spPr>
            <a:xfrm>
              <a:off x="4495800" y="2519690"/>
              <a:ext cx="1967205" cy="69762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Parent Class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2667000" y="2781301"/>
              <a:ext cx="1828800" cy="872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2209804" y="3543299"/>
            <a:ext cx="3903514" cy="1330954"/>
            <a:chOff x="2209804" y="4724401"/>
            <a:chExt cx="3903514" cy="1774606"/>
          </a:xfrm>
        </p:grpSpPr>
        <p:sp>
          <p:nvSpPr>
            <p:cNvPr id="29" name="TextBox 28"/>
            <p:cNvSpPr txBox="1"/>
            <p:nvPr/>
          </p:nvSpPr>
          <p:spPr>
            <a:xfrm>
              <a:off x="3124200" y="5801380"/>
              <a:ext cx="1846980" cy="69762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Child Class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" name="Straight Arrow Connector 31"/>
            <p:cNvCxnSpPr>
              <a:stCxn id="29" idx="0"/>
            </p:cNvCxnSpPr>
            <p:nvPr/>
          </p:nvCxnSpPr>
          <p:spPr>
            <a:xfrm flipH="1" flipV="1">
              <a:off x="2209804" y="4724401"/>
              <a:ext cx="1837886" cy="10769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9" idx="0"/>
            </p:cNvCxnSpPr>
            <p:nvPr/>
          </p:nvCxnSpPr>
          <p:spPr>
            <a:xfrm flipV="1">
              <a:off x="4047690" y="4724401"/>
              <a:ext cx="2065628" cy="10769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9" idx="0"/>
            </p:cNvCxnSpPr>
            <p:nvPr/>
          </p:nvCxnSpPr>
          <p:spPr>
            <a:xfrm flipV="1">
              <a:off x="4047690" y="4724401"/>
              <a:ext cx="208230" cy="10769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763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7150"/>
            <a:ext cx="8229600" cy="720329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Syntax: -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4800600" cy="405765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Father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{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members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Father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};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Son extends Father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{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members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Son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};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Daughter extends Father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{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members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Daughter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};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943600" y="857250"/>
            <a:ext cx="2438400" cy="971550"/>
            <a:chOff x="5943600" y="1143000"/>
            <a:chExt cx="2438400" cy="1295400"/>
          </a:xfrm>
        </p:grpSpPr>
        <p:sp>
          <p:nvSpPr>
            <p:cNvPr id="5" name="Right Brace 4"/>
            <p:cNvSpPr/>
            <p:nvPr/>
          </p:nvSpPr>
          <p:spPr>
            <a:xfrm>
              <a:off x="5943600" y="1143000"/>
              <a:ext cx="381000" cy="1295400"/>
            </a:xfrm>
            <a:prstGeom prst="rightBrac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324600" y="1447800"/>
              <a:ext cx="2057400" cy="609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Parent Class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943600" y="2228850"/>
            <a:ext cx="2438400" cy="971550"/>
            <a:chOff x="5943600" y="2971800"/>
            <a:chExt cx="2438400" cy="1295400"/>
          </a:xfrm>
        </p:grpSpPr>
        <p:sp>
          <p:nvSpPr>
            <p:cNvPr id="9" name="Right Brace 8"/>
            <p:cNvSpPr/>
            <p:nvPr/>
          </p:nvSpPr>
          <p:spPr>
            <a:xfrm>
              <a:off x="5943600" y="2971800"/>
              <a:ext cx="381000" cy="1295400"/>
            </a:xfrm>
            <a:prstGeom prst="righ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24600" y="3276600"/>
              <a:ext cx="2057400" cy="6096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Child Class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3600" y="3714750"/>
            <a:ext cx="2438400" cy="971550"/>
            <a:chOff x="5943600" y="4953000"/>
            <a:chExt cx="2438400" cy="1295400"/>
          </a:xfrm>
        </p:grpSpPr>
        <p:sp>
          <p:nvSpPr>
            <p:cNvPr id="12" name="Right Brace 11"/>
            <p:cNvSpPr/>
            <p:nvPr/>
          </p:nvSpPr>
          <p:spPr>
            <a:xfrm>
              <a:off x="5943600" y="4953000"/>
              <a:ext cx="381000" cy="1295400"/>
            </a:xfrm>
            <a:prstGeom prst="righ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24600" y="5257800"/>
              <a:ext cx="2057400" cy="6096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Child Class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37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7150"/>
            <a:ext cx="8229600" cy="663179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Super 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and Sub Class 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8650"/>
            <a:ext cx="8153400" cy="85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old class is referred to as the Super class and the new one is called the Sub class.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1782" y="142522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Parent Class 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Base Class,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Super Class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Child Class 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Derived Class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Extended Class,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 Class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2628900"/>
            <a:ext cx="2819400" cy="8001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Parent Class 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4171950"/>
            <a:ext cx="2819400" cy="8001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Child Class 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2400300" y="3429000"/>
            <a:ext cx="0" cy="7429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867400" y="2419350"/>
            <a:ext cx="2133600" cy="11811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Father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Money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Business </a:t>
            </a:r>
          </a:p>
        </p:txBody>
      </p:sp>
      <p:sp>
        <p:nvSpPr>
          <p:cNvPr id="9" name="Rectangle 8"/>
          <p:cNvSpPr/>
          <p:nvPr/>
        </p:nvSpPr>
        <p:spPr>
          <a:xfrm>
            <a:off x="5867400" y="4057650"/>
            <a:ext cx="2133600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BMW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Job</a:t>
            </a:r>
          </a:p>
        </p:txBody>
      </p: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>
            <a:off x="6934200" y="360045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553200" y="3028950"/>
            <a:ext cx="1981200" cy="1257300"/>
            <a:chOff x="6553200" y="4038600"/>
            <a:chExt cx="1981200" cy="16764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934200" y="4038600"/>
              <a:ext cx="1600200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010400" y="4343400"/>
              <a:ext cx="1524000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239000" y="4648200"/>
              <a:ext cx="1295400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534400" y="4038600"/>
              <a:ext cx="0" cy="167640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6553200" y="5715000"/>
              <a:ext cx="1981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>
            <a:stCxn id="5" idx="3"/>
          </p:cNvCxnSpPr>
          <p:nvPr/>
        </p:nvCxnSpPr>
        <p:spPr>
          <a:xfrm>
            <a:off x="3810000" y="3028950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</p:cNvCxnSpPr>
          <p:nvPr/>
        </p:nvCxnSpPr>
        <p:spPr>
          <a:xfrm>
            <a:off x="3810000" y="4572000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05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43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Why do We need inheritance 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57250"/>
            <a:ext cx="4648200" cy="348615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Employee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public $id;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public $name;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public $age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public $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department_Name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  public $salary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public $address;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function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displayName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 );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function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displayId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 );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function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raiseSalary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($money);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19600" y="800101"/>
            <a:ext cx="4495800" cy="354329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class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Manager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{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public $id;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public $name;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public $age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public $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departmentName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public $salary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public $address;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public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nameOfSecretary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function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displayName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 );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function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displayId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 );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function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raiseSalary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($money);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function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displaySecretaryName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 );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724400" y="800100"/>
            <a:ext cx="0" cy="40005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209800" y="1600200"/>
            <a:ext cx="3276600" cy="571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048000" y="1800225"/>
            <a:ext cx="2438400" cy="857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362200" y="2028826"/>
            <a:ext cx="3124200" cy="857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771900" y="2343150"/>
            <a:ext cx="16383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14600" y="2571750"/>
            <a:ext cx="2895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352800" y="2800350"/>
            <a:ext cx="2057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000500" y="3028950"/>
            <a:ext cx="1485900" cy="152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81400" y="3257550"/>
            <a:ext cx="1828800" cy="152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848100" y="3486150"/>
            <a:ext cx="1562100" cy="152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68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1085850"/>
            <a:ext cx="4114800" cy="348615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Employee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 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$id;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$name;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$age;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department_Name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	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$salary;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$address;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  function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displayName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 );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  function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displayId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 );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  function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raiseSalary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($money);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1085850"/>
            <a:ext cx="4267200" cy="25717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Manager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extends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Employee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{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public $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nameOfSecretary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function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displaySecretaryName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 );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function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raiseSalary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($money);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1447800" y="285750"/>
            <a:ext cx="1981200" cy="685800"/>
          </a:xfrm>
          <a:prstGeom prst="wedgeEllipse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Parent Class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5791200" y="285750"/>
            <a:ext cx="1981200" cy="685800"/>
          </a:xfrm>
          <a:prstGeom prst="wedgeEllipse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Child</a:t>
            </a:r>
          </a:p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33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663179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Declaration of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Child 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Class 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76301"/>
            <a:ext cx="8763000" cy="3371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ChildClassName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extends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ParentClassName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{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members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Child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};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66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4529"/>
            <a:ext cx="8229600" cy="663179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Type of Inheritance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500"/>
            <a:ext cx="8229600" cy="4057650"/>
          </a:xfrm>
        </p:spPr>
        <p:txBody>
          <a:bodyPr>
            <a:normAutofit fontScale="92500" lnSpcReduction="10000"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Single Inheritance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Multiple Inheritance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Multi-level Inheritance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Hierarchical Inheritance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Multiply 4"/>
          <p:cNvSpPr/>
          <p:nvPr/>
        </p:nvSpPr>
        <p:spPr>
          <a:xfrm>
            <a:off x="1828800" y="2038350"/>
            <a:ext cx="762000" cy="609600"/>
          </a:xfrm>
          <a:prstGeom prst="mathMultiply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2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1679"/>
            <a:ext cx="8229600" cy="720329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Single Inheritance 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8650"/>
            <a:ext cx="8229600" cy="914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a class is derived from one base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 (Parent Class),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called Single Inheritance.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2971800" y="1657350"/>
            <a:ext cx="2667000" cy="10287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Father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71800" y="3371850"/>
            <a:ext cx="2667000" cy="10287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4305300" y="268605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638800" y="1828800"/>
            <a:ext cx="3124200" cy="628650"/>
            <a:chOff x="5638800" y="2438400"/>
            <a:chExt cx="3124200" cy="838200"/>
          </a:xfrm>
        </p:grpSpPr>
        <p:sp>
          <p:nvSpPr>
            <p:cNvPr id="8" name="Rectangle 7"/>
            <p:cNvSpPr/>
            <p:nvPr/>
          </p:nvSpPr>
          <p:spPr>
            <a:xfrm>
              <a:off x="6629400" y="2438400"/>
              <a:ext cx="2133600" cy="838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Parent Class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" name="Straight Arrow Connector 12"/>
            <p:cNvCxnSpPr>
              <a:stCxn id="8" idx="1"/>
            </p:cNvCxnSpPr>
            <p:nvPr/>
          </p:nvCxnSpPr>
          <p:spPr>
            <a:xfrm flipH="1">
              <a:off x="5638800" y="2857500"/>
              <a:ext cx="990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638800" y="3600450"/>
            <a:ext cx="3124200" cy="628650"/>
            <a:chOff x="5638800" y="4800600"/>
            <a:chExt cx="3124200" cy="838200"/>
          </a:xfrm>
        </p:grpSpPr>
        <p:sp>
          <p:nvSpPr>
            <p:cNvPr id="9" name="Rectangle 8"/>
            <p:cNvSpPr/>
            <p:nvPr/>
          </p:nvSpPr>
          <p:spPr>
            <a:xfrm>
              <a:off x="6629400" y="4800600"/>
              <a:ext cx="2133600" cy="838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Child Class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5638800" y="5181600"/>
              <a:ext cx="990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879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621"/>
            <a:ext cx="8229600" cy="606029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Syntax: -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0100"/>
            <a:ext cx="5486400" cy="3886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Father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{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members of 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Father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};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Son extends Father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members of 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Son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};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43600" y="971550"/>
            <a:ext cx="2438400" cy="1314450"/>
            <a:chOff x="5943600" y="1143000"/>
            <a:chExt cx="2438400" cy="1295400"/>
          </a:xfrm>
        </p:grpSpPr>
        <p:sp>
          <p:nvSpPr>
            <p:cNvPr id="5" name="Right Brace 4"/>
            <p:cNvSpPr/>
            <p:nvPr/>
          </p:nvSpPr>
          <p:spPr>
            <a:xfrm>
              <a:off x="5943600" y="1143000"/>
              <a:ext cx="381000" cy="1295400"/>
            </a:xfrm>
            <a:prstGeom prst="rightBrac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324600" y="1368287"/>
              <a:ext cx="2057400" cy="68911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Parent Class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477000" y="2971800"/>
            <a:ext cx="2438400" cy="1257300"/>
            <a:chOff x="5943600" y="2971800"/>
            <a:chExt cx="2438400" cy="1295400"/>
          </a:xfrm>
        </p:grpSpPr>
        <p:sp>
          <p:nvSpPr>
            <p:cNvPr id="8" name="Right Brace 7"/>
            <p:cNvSpPr/>
            <p:nvPr/>
          </p:nvSpPr>
          <p:spPr>
            <a:xfrm>
              <a:off x="5943600" y="2971800"/>
              <a:ext cx="381000" cy="1295400"/>
            </a:xfrm>
            <a:prstGeom prst="righ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24600" y="3276600"/>
              <a:ext cx="2057400" cy="6096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Child Class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303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621"/>
            <a:ext cx="8229600" cy="663179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Multiple Inheritance 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1200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class is derived from more than one parent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then it is called multiple inheritance. 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447800" y="2628900"/>
            <a:ext cx="5257800" cy="597477"/>
            <a:chOff x="1447800" y="3505200"/>
            <a:chExt cx="5257800" cy="796636"/>
          </a:xfrm>
        </p:grpSpPr>
        <p:sp>
          <p:nvSpPr>
            <p:cNvPr id="4" name="Rectangle 3"/>
            <p:cNvSpPr/>
            <p:nvPr/>
          </p:nvSpPr>
          <p:spPr>
            <a:xfrm>
              <a:off x="1447800" y="3505200"/>
              <a:ext cx="1295400" cy="76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sz="3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410200" y="3539836"/>
              <a:ext cx="1295400" cy="76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3408218" y="3886200"/>
            <a:ext cx="1295400" cy="5715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>
            <a:stCxn id="4" idx="3"/>
            <a:endCxn id="6" idx="0"/>
          </p:cNvCxnSpPr>
          <p:nvPr/>
        </p:nvCxnSpPr>
        <p:spPr>
          <a:xfrm>
            <a:off x="2743200" y="2914650"/>
            <a:ext cx="1312718" cy="971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1"/>
            <a:endCxn id="6" idx="0"/>
          </p:cNvCxnSpPr>
          <p:nvPr/>
        </p:nvCxnSpPr>
        <p:spPr>
          <a:xfrm flipH="1">
            <a:off x="4055918" y="2940627"/>
            <a:ext cx="1354282" cy="945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514600" y="1885950"/>
            <a:ext cx="3124200" cy="742950"/>
            <a:chOff x="2514600" y="2514600"/>
            <a:chExt cx="3124200" cy="990600"/>
          </a:xfrm>
        </p:grpSpPr>
        <p:cxnSp>
          <p:nvCxnSpPr>
            <p:cNvPr id="17" name="Straight Arrow Connector 16"/>
            <p:cNvCxnSpPr>
              <a:stCxn id="11" idx="1"/>
            </p:cNvCxnSpPr>
            <p:nvPr/>
          </p:nvCxnSpPr>
          <p:spPr>
            <a:xfrm flipH="1">
              <a:off x="2514600" y="2743200"/>
              <a:ext cx="457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2971800" y="2514600"/>
              <a:ext cx="2209800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Parent Class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" name="Straight Arrow Connector 18"/>
            <p:cNvCxnSpPr>
              <a:stCxn id="11" idx="3"/>
            </p:cNvCxnSpPr>
            <p:nvPr/>
          </p:nvCxnSpPr>
          <p:spPr>
            <a:xfrm>
              <a:off x="5181600" y="2743200"/>
              <a:ext cx="457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703618" y="4000500"/>
            <a:ext cx="2916382" cy="400050"/>
            <a:chOff x="4703618" y="5334000"/>
            <a:chExt cx="2916382" cy="533400"/>
          </a:xfrm>
        </p:grpSpPr>
        <p:sp>
          <p:nvSpPr>
            <p:cNvPr id="21" name="Rectangle 20"/>
            <p:cNvSpPr/>
            <p:nvPr/>
          </p:nvSpPr>
          <p:spPr>
            <a:xfrm>
              <a:off x="5791200" y="5334000"/>
              <a:ext cx="1828800" cy="5334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Child Class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" name="Straight Arrow Connector 25"/>
            <p:cNvCxnSpPr>
              <a:stCxn id="21" idx="1"/>
            </p:cNvCxnSpPr>
            <p:nvPr/>
          </p:nvCxnSpPr>
          <p:spPr>
            <a:xfrm flipH="1">
              <a:off x="4703618" y="5600700"/>
              <a:ext cx="10875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" name="Multiply 6"/>
          <p:cNvSpPr/>
          <p:nvPr/>
        </p:nvSpPr>
        <p:spPr>
          <a:xfrm>
            <a:off x="3494809" y="-95250"/>
            <a:ext cx="1506682" cy="1295400"/>
          </a:xfrm>
          <a:prstGeom prst="mathMultiply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0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258</Words>
  <Application>Microsoft Office PowerPoint</Application>
  <PresentationFormat>On-screen Show (16:9)</PresentationFormat>
  <Paragraphs>163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Inheritance </vt:lpstr>
      <vt:lpstr>Super Class and Sub Class </vt:lpstr>
      <vt:lpstr>Why do We need inheritance </vt:lpstr>
      <vt:lpstr>PowerPoint Presentation</vt:lpstr>
      <vt:lpstr>Declaration of Child Class </vt:lpstr>
      <vt:lpstr>Type of Inheritance</vt:lpstr>
      <vt:lpstr>Single Inheritance </vt:lpstr>
      <vt:lpstr>Syntax: -</vt:lpstr>
      <vt:lpstr>Multiple Inheritance </vt:lpstr>
      <vt:lpstr>Multi-level Inheritance </vt:lpstr>
      <vt:lpstr>Syntax:-</vt:lpstr>
      <vt:lpstr>Hierarchical Inheritance </vt:lpstr>
      <vt:lpstr>Syntax: -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</dc:title>
  <dc:creator>r</dc:creator>
  <cp:lastModifiedBy>Windows User</cp:lastModifiedBy>
  <cp:revision>92</cp:revision>
  <dcterms:created xsi:type="dcterms:W3CDTF">2006-08-16T00:00:00Z</dcterms:created>
  <dcterms:modified xsi:type="dcterms:W3CDTF">2018-02-17T16:43:38Z</dcterms:modified>
</cp:coreProperties>
</file>