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7" r:id="rId4"/>
    <p:sldId id="26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2" y="-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1"/>
            <a:ext cx="8229600" cy="72032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Visibility Mode/ Access Modifiers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239000" cy="2209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Public/Default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Private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280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Public/Default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56388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Accessible Everywhere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1548191"/>
            <a:ext cx="8322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Laptop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2582725"/>
            <a:ext cx="5822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5" idx="2"/>
          </p:cNvCxnSpPr>
          <p:nvPr/>
        </p:nvCxnSpPr>
        <p:spPr>
          <a:xfrm>
            <a:off x="1787708" y="1917523"/>
            <a:ext cx="0" cy="6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8191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$a;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3344725"/>
            <a:ext cx="1050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15390" y="3039249"/>
            <a:ext cx="220344" cy="29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0400" y="1471776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286000" y="1697638"/>
            <a:ext cx="9166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187702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$a;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38800" y="2867620"/>
            <a:ext cx="226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3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Private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421534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Members declared as private may only be accessed by the class that defines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member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1155" y="1888875"/>
            <a:ext cx="8322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Laptop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3555" y="2923409"/>
            <a:ext cx="5822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507263" y="2258207"/>
            <a:ext cx="0" cy="6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2691800"/>
            <a:ext cx="247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$a;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955" y="3685409"/>
            <a:ext cx="1050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38755" y="3390908"/>
            <a:ext cx="220344" cy="29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2073541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962400" y="2073541"/>
            <a:ext cx="9144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001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Members declared protected can be accessed only within the class itself and by inheriting and parent classes.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1962355"/>
            <a:ext cx="8322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Laptop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996889"/>
            <a:ext cx="5822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235508" y="2331687"/>
            <a:ext cx="0" cy="6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381" y="2546054"/>
            <a:ext cx="269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protected $a;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protected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2617" y="3755527"/>
            <a:ext cx="1050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3464388"/>
            <a:ext cx="220344" cy="29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1770281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2093446"/>
            <a:ext cx="103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115</Words>
  <Application>Microsoft Office PowerPoint</Application>
  <PresentationFormat>On-screen Show (16:9)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Visibility Mode/ Access Modifiers</vt:lpstr>
      <vt:lpstr>Public/Default </vt:lpstr>
      <vt:lpstr>Private</vt:lpstr>
      <vt:lpstr>Protected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Visibility Mode/ Access Modifiers</dc:title>
  <dc:creator>R</dc:creator>
  <cp:lastModifiedBy>Windows User</cp:lastModifiedBy>
  <cp:revision>47</cp:revision>
  <dcterms:created xsi:type="dcterms:W3CDTF">2006-08-16T00:00:00Z</dcterms:created>
  <dcterms:modified xsi:type="dcterms:W3CDTF">2018-02-19T09:53:04Z</dcterms:modified>
</cp:coreProperties>
</file>