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485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Abstract Class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 that is declared with abstract keyword, is known as abstract class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have abstract and non-abstract methods. It needs to be extended and its method implemented. objects of an abstract class cannot be created.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abstract class Test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3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Abstract Method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method that is declared as abstract and does not have implementation is known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 );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//no body and abstract</a:t>
            </a:r>
          </a:p>
        </p:txBody>
      </p:sp>
    </p:spTree>
    <p:extLst>
      <p:ext uri="{BB962C8B-B14F-4D97-AF65-F5344CB8AC3E}">
        <p14:creationId xmlns:p14="http://schemas.microsoft.com/office/powerpoint/2010/main" val="407194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5750"/>
            <a:ext cx="8001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 class Father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 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Son extends Father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function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echo “Abstract defined”;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17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Rules: 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cannot use abstract classes to instantiate objects directly.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objects of an abstract class cannot be created.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abstract methods of an abstract class must be defined in its subclass.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any abstract method in a class, that class must be abstract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class can be abstract without having abstract method.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not necessary to declare all methods abstract in a abstract class.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cannot declare abstract constructors or abstract static methods.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you are extending any abstract class that have abstract method, you must either provide the implementation of the method or make this class abstract.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29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193</Words>
  <Application>Microsoft Office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Abstract Class</vt:lpstr>
      <vt:lpstr>Abstract Method</vt:lpstr>
      <vt:lpstr>PowerPoint Presentation</vt:lpstr>
      <vt:lpstr>Rules: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</dc:title>
  <dc:creator>R</dc:creator>
  <cp:lastModifiedBy>Windows User</cp:lastModifiedBy>
  <cp:revision>7</cp:revision>
  <dcterms:created xsi:type="dcterms:W3CDTF">2006-08-16T00:00:00Z</dcterms:created>
  <dcterms:modified xsi:type="dcterms:W3CDTF">2018-02-23T17:03:17Z</dcterms:modified>
</cp:coreProperties>
</file>