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533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constants designed to be used by classes, not objects. Once you initialize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variable you can’t reinitiate it.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keyword is used to create class constants in PHP class.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mark = 101;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 inside class using self keyword e.g. self::mark;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 outside class using class name e.g.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::mark;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</dc:title>
  <dc:creator>R</dc:creator>
  <cp:lastModifiedBy>Windows User</cp:lastModifiedBy>
  <cp:revision>4</cp:revision>
  <dcterms:created xsi:type="dcterms:W3CDTF">2006-08-16T00:00:00Z</dcterms:created>
  <dcterms:modified xsi:type="dcterms:W3CDTF">2018-02-23T17:20:08Z</dcterms:modified>
</cp:coreProperties>
</file>