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581" y="-1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3679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interface is like a class with nothing but abstract methods. All methods of an interface must be public. It is also possible to declare a constructor in an interface. It’s possible for interface to have constants(can not be overridden by a class/interface that inherits them). 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nterface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keyword is used to create an interface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24955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4955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4095750"/>
            <a:ext cx="1676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2667000" y="31051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7000" y="348615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3486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>
            <a:off x="5867400" y="31051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24400" y="34861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4400" y="3486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one interface can be implemented in a single class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486400" cy="3962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nterface Father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 = 101;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Son implements Father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echo Father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1733550"/>
            <a:ext cx="1905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5598" y="310515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658100" y="24193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8600" y="794047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8077200" y="1163379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4259818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6667002" y="3943350"/>
            <a:ext cx="4957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More than one interface can be implemented in a single class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1752600" y="1758653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1758653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3358853"/>
            <a:ext cx="1676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590800" y="2368253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749253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274925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791200" y="2368253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48200" y="2749253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749253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819150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5943600" y="1188482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844253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514600" y="1213585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8054" y="4437321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3130456" y="4120853"/>
            <a:ext cx="4957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2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43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Father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Mother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implements Father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Mother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Extends and Implements together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19621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19621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3562350"/>
            <a:ext cx="1676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590800" y="25717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95275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2952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791200" y="25717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48200" y="29527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952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1022647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5943600" y="1391979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1047750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514600" y="1417082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8054" y="4640818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3130456" y="4324350"/>
            <a:ext cx="4957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4640818"/>
            <a:ext cx="10054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3626902" y="4324350"/>
            <a:ext cx="3354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8400" y="1047750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2667002" y="1417082"/>
            <a:ext cx="113800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2768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8205" y="276808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1999" y="288821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7" grpId="0" animBg="1"/>
      <p:bldP spid="19" grpId="0" animBg="1"/>
      <p:bldP spid="19" grpId="1" animBg="1"/>
      <p:bldP spid="21" grpId="0" animBg="1"/>
      <p:bldP spid="23" grpId="0"/>
      <p:bldP spid="23" grpId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Multiple Inheritance using Interface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4343400" cy="4191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Father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properties;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Mother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properties;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Son extends Father implements Mother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properties;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Methods;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7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Abstract Class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 abstract class can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only abstract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only non-abstract methods or both, but All methods of an interface are abstract by default.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abstract class can declare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properties/methods with access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but interface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declare only constant properties(no other type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properites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and methods are by default abstract and public.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class can inherit only one abstract class and multiple inheritance is not possible for abstract class but A class can implement more than one interface and can achieve multiple inheritance.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a class contains even a single abstract method that class must be declared as abstract.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an abstract class, you can defined as well as It’s body methods but in the interface you can only define your methods.</a:t>
            </a:r>
          </a:p>
        </p:txBody>
      </p:sp>
    </p:spTree>
    <p:extLst>
      <p:ext uri="{BB962C8B-B14F-4D97-AF65-F5344CB8AC3E}">
        <p14:creationId xmlns:p14="http://schemas.microsoft.com/office/powerpoint/2010/main" val="28266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8150"/>
            <a:ext cx="82296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don’t have instance variables.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methods of an interface is abstract.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methods of an interface are automatically (by default) public.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not use the private and protected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when declaring member of an interface.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not create object of interface.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than one interface can be implemented in a single class.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implements an interface using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keyword.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is implementing an interface it has to define all the methods given in that 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 class does not implement all the methods declared in the interface, the class must be declared abstract.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method signature for the method in the class must match the method signature as it appears in the interface.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class can use an interface’s constants from the name of the interface like Test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roll.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Classes that implement an interface can treat the constants as they were inherited.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interface can extend (inherit) an interface.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interface can inherit another interface using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keywords.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Interface can not extends classes.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Defining Interface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365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interface_name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properties;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819150"/>
            <a:ext cx="4343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Father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Extending Interface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interface can extend (inherit) an interface.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interface can inherit another interface 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keywords.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Interface can not extends classes.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9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One Interface extending one Interface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715000" cy="381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interface_name1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properties;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Methods;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interface_name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extends interface_name1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properties;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1733550"/>
            <a:ext cx="1905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5598" y="310515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658100" y="24193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794047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8077200" y="1163379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4259818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6835573" y="3943350"/>
            <a:ext cx="327227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One interface can extend more than one interface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19621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196215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3562350"/>
            <a:ext cx="1676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590800" y="25717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95275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2952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5791200" y="257175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48200" y="295275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952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1022647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5943600" y="1391979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1047750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514600" y="1417082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8054" y="4640818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3299027" y="4324350"/>
            <a:ext cx="327227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nterface Father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Mother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Son extends Father, Mother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Implementing Class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More than one interface can be implemented in a single class.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class implements an interface using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a class is implementing an interface it has to define all the methods given in that interface.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a class does not implement all the methods declared in the interface, the class must be declared abstract.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method signature for the method in the class must match the method signature as it appears in the interface.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class can use an interface’s constants from the name of the interface 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that implement an interface can treat the constants as they were inherited.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one interface can be implemented in a single class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867400" cy="3962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interface_name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properties;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interface_name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1733550"/>
            <a:ext cx="1905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5598" y="3105150"/>
            <a:ext cx="1905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658100" y="24193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8600" y="794047"/>
            <a:ext cx="102194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8077200" y="1163379"/>
            <a:ext cx="282373" cy="41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4259818"/>
            <a:ext cx="6848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6667002" y="3943350"/>
            <a:ext cx="49579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682</Words>
  <Application>Microsoft Office PowerPoint</Application>
  <PresentationFormat>On-screen Show (16:9)</PresentationFormat>
  <Paragraphs>171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Interface</vt:lpstr>
      <vt:lpstr>PowerPoint Presentation</vt:lpstr>
      <vt:lpstr>Defining Interface</vt:lpstr>
      <vt:lpstr>Extending Interface</vt:lpstr>
      <vt:lpstr>One Interface extending one Interface</vt:lpstr>
      <vt:lpstr>One interface can extend more than one interface</vt:lpstr>
      <vt:lpstr>PowerPoint Presentation</vt:lpstr>
      <vt:lpstr>Implementing Class</vt:lpstr>
      <vt:lpstr>one interface can be implemented in a single class.</vt:lpstr>
      <vt:lpstr>one interface can be implemented in a single class.</vt:lpstr>
      <vt:lpstr>More than one interface can be implemented in a single class.</vt:lpstr>
      <vt:lpstr>PowerPoint Presentation</vt:lpstr>
      <vt:lpstr>Extends and Implements together</vt:lpstr>
      <vt:lpstr>Multiple Inheritance using Interface</vt:lpstr>
      <vt:lpstr>Interface vs Abstract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46</cp:revision>
  <dcterms:created xsi:type="dcterms:W3CDTF">2006-08-16T00:00:00Z</dcterms:created>
  <dcterms:modified xsi:type="dcterms:W3CDTF">2018-02-25T18:59:24Z</dcterms:modified>
</cp:coreProperties>
</file>