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2" y="-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Method Overriding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2296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Father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	function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 ) { echo “Super Class”;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Son extends Father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 ) { echo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“Son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Class”; }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Daughter extends Father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 ) { echo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“Daughter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Class”;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666750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Overriding refers to the ability of a subclass to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re-implement 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inherited from a superclass.</a:t>
            </a:r>
          </a:p>
        </p:txBody>
      </p:sp>
    </p:spTree>
    <p:extLst>
      <p:ext uri="{BB962C8B-B14F-4D97-AF65-F5344CB8AC3E}">
        <p14:creationId xmlns:p14="http://schemas.microsoft.com/office/powerpoint/2010/main" val="40965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inherited methods can be overridden.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and static methods cannot be overridden.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overriding method must have same argument 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Method Overriding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12</cp:revision>
  <dcterms:created xsi:type="dcterms:W3CDTF">2006-08-16T00:00:00Z</dcterms:created>
  <dcterms:modified xsi:type="dcterms:W3CDTF">2018-02-26T17:46:02Z</dcterms:modified>
</cp:coreProperties>
</file>