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-461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26-Feb-18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final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keyword is used to create final method or final class.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final method cannot be overridden in child class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final class cannot be inherited It means we can not create sub class of a final class.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6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Final Method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 Father {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	function display(){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echo “You can override me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becoz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 am not final”;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final function show(){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echo “I am final so you cannot override me”;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class Son extends Father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function display(){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     echo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“Yea I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overrided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7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Final Class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Father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function display(){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    echo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“Final”;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Son extends Father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1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On-screen Show (16:9)</PresentationFormat>
  <Paragraphs>28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final</vt:lpstr>
      <vt:lpstr>Final Method</vt:lpstr>
      <vt:lpstr>Final Class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</dc:title>
  <dc:creator>R</dc:creator>
  <cp:lastModifiedBy>Windows User</cp:lastModifiedBy>
  <cp:revision>3</cp:revision>
  <dcterms:created xsi:type="dcterms:W3CDTF">2006-08-16T00:00:00Z</dcterms:created>
  <dcterms:modified xsi:type="dcterms:W3CDTF">2018-02-26T12:27:29Z</dcterms:modified>
</cp:coreProperties>
</file>