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01" y="-1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Development Environment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4775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System – Windows, Linux, Mac etc.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Server – XAMP, WAMP, MAMP etc.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XAMP – Apache +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MariaDB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PHP + Perl</a:t>
            </a:r>
          </a:p>
          <a:p>
            <a:pPr marL="914400" lvl="2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Editor/IDE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NotePad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NotePad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++,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NetBeans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Brackets, Eclipse etc.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Browser – Chrome, Firefox etc.</a:t>
            </a:r>
          </a:p>
        </p:txBody>
      </p:sp>
    </p:spTree>
    <p:extLst>
      <p:ext uri="{BB962C8B-B14F-4D97-AF65-F5344CB8AC3E}">
        <p14:creationId xmlns:p14="http://schemas.microsoft.com/office/powerpoint/2010/main" val="330714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52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Development Environment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Environment</dc:title>
  <dc:creator>R</dc:creator>
  <cp:lastModifiedBy>Windows User</cp:lastModifiedBy>
  <cp:revision>3</cp:revision>
  <dcterms:created xsi:type="dcterms:W3CDTF">2006-08-16T00:00:00Z</dcterms:created>
  <dcterms:modified xsi:type="dcterms:W3CDTF">2017-12-31T05:00:52Z</dcterms:modified>
</cp:coreProperties>
</file>