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61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Comparing Objects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 Two objects are equal if they have the same attributes and value and are objects of the same class.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=== objects are identical if and only if they refer to the same object.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Comparing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Objects</dc:title>
  <dc:creator>R</dc:creator>
  <cp:lastModifiedBy>Windows User</cp:lastModifiedBy>
  <cp:revision>3</cp:revision>
  <dcterms:created xsi:type="dcterms:W3CDTF">2006-08-16T00:00:00Z</dcterms:created>
  <dcterms:modified xsi:type="dcterms:W3CDTF">2018-02-26T12:40:06Z</dcterms:modified>
</cp:coreProperties>
</file>