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52400" y="1543050"/>
            <a:ext cx="8839200" cy="3028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"/>
            <a:ext cx="8229600" cy="66317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91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is integrated collection of related information along with the details so that it is available to the several user for the different application.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5726409"/>
              </p:ext>
            </p:extLst>
          </p:nvPr>
        </p:nvGraphicFramePr>
        <p:xfrm>
          <a:off x="1371600" y="3173730"/>
          <a:ext cx="609600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Roll Number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 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Fees 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Rahul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Delhi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Raj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Mumbai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Rohit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Kolkata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15000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211455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Student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580501"/>
            <a:ext cx="328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Name: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Computer Science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6667" y="1771650"/>
            <a:ext cx="147989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Database Name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267202" y="1940927"/>
            <a:ext cx="429465" cy="173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14602" y="2719000"/>
            <a:ext cx="3047999" cy="48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10001" y="2959700"/>
            <a:ext cx="367133" cy="24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77134" y="2959700"/>
            <a:ext cx="623467" cy="24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77134" y="2959700"/>
            <a:ext cx="2223667" cy="24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3317" y="2603584"/>
            <a:ext cx="263072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Column or Field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 Attributes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" y="2321742"/>
            <a:ext cx="0" cy="1850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9600" y="417195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9600" y="3886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9600" y="360045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600" y="2114550"/>
            <a:ext cx="223195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Row  or Record or Tuple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9401" y="2160717"/>
            <a:ext cx="68800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Entity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>
            <a:stCxn id="35" idx="2"/>
          </p:cNvCxnSpPr>
          <p:nvPr/>
        </p:nvCxnSpPr>
        <p:spPr>
          <a:xfrm>
            <a:off x="3163406" y="2499271"/>
            <a:ext cx="344003" cy="10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38575" y="4786792"/>
            <a:ext cx="113742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>
            <a:stCxn id="41" idx="0"/>
          </p:cNvCxnSpPr>
          <p:nvPr/>
        </p:nvCxnSpPr>
        <p:spPr>
          <a:xfrm flipV="1">
            <a:off x="4107289" y="4572000"/>
            <a:ext cx="134876" cy="214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73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" grpId="0" animBg="1"/>
      <p:bldP spid="23" grpId="0" animBg="1"/>
      <p:bldP spid="34" grpId="0" animBg="1"/>
      <p:bldP spid="35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>
            <a:off x="457200" y="564573"/>
            <a:ext cx="8305800" cy="4343400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3005845"/>
              </p:ext>
            </p:extLst>
          </p:nvPr>
        </p:nvGraphicFramePr>
        <p:xfrm>
          <a:off x="1089856" y="961614"/>
          <a:ext cx="249154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144"/>
                <a:gridCol w="129540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user_id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Sam12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Xyz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Rony23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Zxy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John90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Qwerty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iuytr23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7458927"/>
              </p:ext>
            </p:extLst>
          </p:nvPr>
        </p:nvGraphicFramePr>
        <p:xfrm>
          <a:off x="2895600" y="3166110"/>
          <a:ext cx="2971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900"/>
                <a:gridCol w="1485900"/>
              </a:tblGrid>
              <a:tr h="32523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page_name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likes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52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Cdac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jaipur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2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Etc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100000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Other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5000000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602218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Name: Users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2811087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Name: Pages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783363">
            <a:off x="6715691" y="2474663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Facebook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361950"/>
            <a:ext cx="2067697" cy="1371600"/>
          </a:xfrm>
          <a:prstGeom prst="rect">
            <a:avLst/>
          </a:prstGeom>
        </p:spPr>
      </p:pic>
      <p:sp>
        <p:nvSpPr>
          <p:cNvPr id="11" name="Flowchart: Direct Access Storage 10"/>
          <p:cNvSpPr/>
          <p:nvPr/>
        </p:nvSpPr>
        <p:spPr>
          <a:xfrm>
            <a:off x="3276600" y="1885949"/>
            <a:ext cx="5486400" cy="3022023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6053564"/>
              </p:ext>
            </p:extLst>
          </p:nvPr>
        </p:nvGraphicFramePr>
        <p:xfrm>
          <a:off x="3505200" y="2485615"/>
          <a:ext cx="1577144" cy="138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158"/>
                <a:gridCol w="819986"/>
              </a:tblGrid>
              <a:tr h="2763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user_id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3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Sam12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Xyz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63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Rony23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Zxy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63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John90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Qwerty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63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iuytr23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2920211"/>
              </p:ext>
            </p:extLst>
          </p:nvPr>
        </p:nvGraphicFramePr>
        <p:xfrm>
          <a:off x="5105400" y="3662863"/>
          <a:ext cx="1752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723900"/>
              </a:tblGrid>
              <a:tr h="2645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page_name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likes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Cdac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Jaipur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Etc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100000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45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Other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5000000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57600" y="2190750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Table Name: Users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3379709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Table Name: Pages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783363">
            <a:off x="7246952" y="316811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Facebook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>
            <a:stCxn id="4" idx="3"/>
          </p:cNvCxnSpPr>
          <p:nvPr/>
        </p:nvCxnSpPr>
        <p:spPr>
          <a:xfrm>
            <a:off x="2601097" y="1047750"/>
            <a:ext cx="235190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104775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85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PHP Supports various Databases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MS-SQL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SQLite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Oracle OCI8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0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MySQL/</a:t>
            </a:r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MariaDB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MySQL/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MariaDB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database management system.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2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three main API options when considering connecting to a MySQL database server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PHP's MySQL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Extension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PHP's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Extension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PHP Data Objects (PDO)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02895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http://www.php.net/manual/en/mysqli.overview.php</a:t>
            </a:r>
          </a:p>
        </p:txBody>
      </p:sp>
    </p:spTree>
    <p:extLst>
      <p:ext uri="{BB962C8B-B14F-4D97-AF65-F5344CB8AC3E}">
        <p14:creationId xmlns:p14="http://schemas.microsoft.com/office/powerpoint/2010/main" xmlns="" val="7437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CRUD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Update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Delete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8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173</Words>
  <Application>Microsoft Office PowerPoint</Application>
  <PresentationFormat>On-screen Show (16:9)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Database</vt:lpstr>
      <vt:lpstr>Slide 2</vt:lpstr>
      <vt:lpstr>Slide 3</vt:lpstr>
      <vt:lpstr>PHP Supports various Databases</vt:lpstr>
      <vt:lpstr>MySQL/MariaDB</vt:lpstr>
      <vt:lpstr>Slide 6</vt:lpstr>
      <vt:lpstr>CRUD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RK</dc:creator>
  <cp:lastModifiedBy>Windows User</cp:lastModifiedBy>
  <cp:revision>11</cp:revision>
  <dcterms:created xsi:type="dcterms:W3CDTF">2006-08-16T00:00:00Z</dcterms:created>
  <dcterms:modified xsi:type="dcterms:W3CDTF">2019-12-21T08:02:44Z</dcterms:modified>
</cp:coreProperties>
</file>