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IN" b="1" u="sng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extension, or as it is sometimes known, the MySQL improved extension, was developed to take advantage of new features found in MySQL systems versions 4.1.3 and newer.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extension is included with PHP versions 5 and later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Supports only MySQL Database.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extension features a dual interface.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supports 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Procedural Interface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Object-Oriented Interface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Benefit of </a:t>
            </a:r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Object-oriented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Prepared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Multiple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Transactions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Enhanced debugging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capabilities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Embedded server support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Procedural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Function – This function is used to open a new connection. It returns an object representing the connection.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000" dirty="0" err="1" smtClean="0"/>
              <a:t>mysqli_connect</a:t>
            </a:r>
            <a:r>
              <a:rPr lang="en-US" sz="2000" dirty="0" smtClean="0"/>
              <a:t>(</a:t>
            </a:r>
            <a:r>
              <a:rPr lang="en-US" sz="2000" dirty="0" err="1" smtClean="0"/>
              <a:t>db_host</a:t>
            </a:r>
            <a:r>
              <a:rPr lang="en-US" sz="2000" dirty="0" smtClean="0"/>
              <a:t>, </a:t>
            </a:r>
            <a:r>
              <a:rPr lang="en-US" sz="2000" dirty="0" err="1" smtClean="0"/>
              <a:t>db_user</a:t>
            </a:r>
            <a:r>
              <a:rPr lang="en-US" sz="2000" dirty="0" smtClean="0"/>
              <a:t>, </a:t>
            </a:r>
            <a:r>
              <a:rPr lang="en-US" sz="2000" dirty="0" err="1" smtClean="0"/>
              <a:t>db_password</a:t>
            </a:r>
            <a:r>
              <a:rPr lang="en-US" sz="2000" dirty="0" smtClean="0"/>
              <a:t>, </a:t>
            </a:r>
            <a:r>
              <a:rPr lang="en-US" sz="2000" dirty="0" err="1" smtClean="0"/>
              <a:t>db_name</a:t>
            </a:r>
            <a:r>
              <a:rPr lang="en-US" sz="2000" dirty="0" smtClean="0"/>
              <a:t>, port, socket);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“root”, “12345”,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test_db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mysqli_connect_error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 – This function returns the error description from the last connection error, if any and NULL if no error occurred.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() – This function is used to perform a query against the database.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successful SELECT, SHOW, DESCRIBE, or EXPLAIN queries it will return 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mysqli_result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object. For other successful queries it will return TRUE and FALSE on failure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(Connection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Result_Mode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($conn, $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Specifies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connection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use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query string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Result_Mode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specifies a constant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Either: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MYSQLI_USE_RESULT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(Use this if we have to retrieve large amount of data)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MYSQLI_STORE_RESULT (This is default)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mysqli_num_rows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returns the number of rows in a result 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mysqli_num_rows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mysqli_result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specifies a result set identifier returned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mysqli_store_result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mysqli_use_result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mysqli_num_rows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($result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mysqli_fetch_assoc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fetches a result row as an associative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associative array of strings representing the fetched row. NULL if there are no more rows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result-set.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Fieldnames returned from this function are case-sensitive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mysqli_fetch_assoc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mysqli_result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result set identifier returned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mysqli_store_result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mysqli_use_result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mysqli_fetch_assoc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($result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5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returns the last error description for the most recent function call, if any. "" if no error occurred.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mysqli_error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(connection);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mysqli_error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($conn);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Object Oriented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information in the Video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381</Words>
  <Application>Microsoft Office PowerPoint</Application>
  <PresentationFormat>On-screen Show (16:9)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MySQLi</vt:lpstr>
      <vt:lpstr>Benefit of MySQLi</vt:lpstr>
      <vt:lpstr>MySQLi Procedural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MySQLi Object Oriented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MySQLi</dc:title>
  <dc:creator>RK</dc:creator>
  <cp:lastModifiedBy>RK</cp:lastModifiedBy>
  <cp:revision>14</cp:revision>
  <dcterms:created xsi:type="dcterms:W3CDTF">2006-08-16T00:00:00Z</dcterms:created>
  <dcterms:modified xsi:type="dcterms:W3CDTF">2019-01-01T10:38:01Z</dcterms:modified>
</cp:coreProperties>
</file>