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PHP filters are used to validate and sanitize external input. This is especially useful when the data source contains unknown data, like user input. For example, data from an HTML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form, cookies,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statement result etc.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two main types of filtering: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Validation - Validation is used to validate or check if the data meets certain qualifications. For example, passing in FILTER_VALIDATE_EMAIL will determine if the data is a valid email address, but will not change the data itself.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Sanitization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 Sanitization will sanitize the data, so it may alter it by removing undesired characters. For example, passing in FILTER_SANITIZE_EMAIL will remove characters that are inappropriate for an email address to contain. That said, it does not validate the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5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( )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This function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checks if a variable of a specified input type exist. It returns TRUE on success or FALSE on failure.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(type, variable);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Type - One of INPUT_GET, INPUT_POST, INPUT_COOKIE, INPUT_SERVER, or INPUT_ENV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– Name of a variable to check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(INPUT_POST, ‘email’);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filter_has_var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lNPUT_GET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“name”);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5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- This function is used to validate and sanitize data. This function filters a single variable with a specified filter. It returns the filtered data on success, or FALSE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failure.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(variable, filter, options);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Variable – Value to filter and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 – The ID of the filter to apply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Options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It specifies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or more flags/options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(‘</a:t>
            </a: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contact@cdacjaipur.com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FILTER_VALIDATE_EMAIL);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($email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FILTER_VALIDATE_EMAIL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FILTER_SANITIZE_EMAIL);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FILTER_CALLBACK, array(‘options’=&gt; 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 for Validation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FILTER_VALIDATE_BOOLEAN - It validates Boolean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FILTER_VALIDATE_DOMAIN - It validates whether the domain name label lengths are valid.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FILTER_VALIDATE_EMAIL - It validates whether the value is a valid e-mail address.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FILTER_VALIDATE_FLOAT - It validates value as float, and converts to float on success.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FILTER_VALIDATE_INT - It validates value as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and converts to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on success.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FILTER_VALIDATE_IP - It validates value as IP address. 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FILTER_VALIDATE_MAC - It validates value as MAC address.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FILTER_VALIDATE_REGEXP - It validates value against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regexp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a Perl-compatible regular expression.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FILTER_VALIDATE_URL - It validates a URL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71475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http://php.net/manual/en/filter.filters.validate.php</a:t>
            </a:r>
          </a:p>
        </p:txBody>
      </p:sp>
    </p:spTree>
    <p:extLst>
      <p:ext uri="{BB962C8B-B14F-4D97-AF65-F5344CB8AC3E}">
        <p14:creationId xmlns:p14="http://schemas.microsoft.com/office/powerpoint/2010/main" xmlns="" val="42327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Filters for Sanitization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FILTER_SANITIZE_EMAIL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removes all characters except letters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digits and </a:t>
            </a:r>
            <a:r>
              <a:rPr lang="en-IN" sz="1400" b="1" dirty="0">
                <a:cs typeface="Times New Roman" pitchFamily="18" charset="0"/>
              </a:rPr>
              <a:t>!#$%&amp;'*+-=?^_`{|}~@.[]</a:t>
            </a:r>
            <a:r>
              <a:rPr lang="en-IN" sz="1400" dirty="0">
                <a:cs typeface="Times New Roman" pitchFamily="18" charset="0"/>
              </a:rPr>
              <a:t>.</a:t>
            </a: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FILTER_SANITIZE_NUMBER_FLOAT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characters, except digits, +- and optionally .,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eE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FILTER_SANITIZE_NUMBER_INT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all characters except digits, plus and minus sign.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FILTER_SANITIZE_URL –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It removes all characters except letters, digits and </a:t>
            </a:r>
            <a:r>
              <a:rPr lang="en-US" sz="1400" b="1" dirty="0">
                <a:cs typeface="Times New Roman" pitchFamily="18" charset="0"/>
              </a:rPr>
              <a:t>$-_.+!*'(),{}|\\^~[]`&lt;&gt;#%";/?:@&amp;=.</a:t>
            </a:r>
            <a:endParaRPr lang="en-IN" sz="1400" b="1" dirty="0" smtClean="0"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FILTER_SANITIZE_ENCODED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 It removes/Encodes special characters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FILTER_SANITIZE_MAGIC_QUOTES - It Apply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addslashes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FILTER_SANITIZE_SPECIAL_CHARS – It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removes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special characters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FILTER_SANITIZE_FULL_SPECIAL_CHARS – It is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equivalents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to calling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htmlspecialchars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with ENT_QUOTES set. 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FILTER_SANITIZE_STRING –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removes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tags/special characters from a string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FILTER_SANITIZE_STRIPPED – It is alias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of FILTER_SANITIZE_STRING</a:t>
            </a:r>
          </a:p>
          <a:p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FILTER_UNSAFE_RAW -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 nothing, optionally strip/encode special characters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4259818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http://php.net/manual/en/filter.filters.sanitize.php</a:t>
            </a:r>
          </a:p>
        </p:txBody>
      </p:sp>
    </p:spTree>
    <p:extLst>
      <p:ext uri="{BB962C8B-B14F-4D97-AF65-F5344CB8AC3E}">
        <p14:creationId xmlns:p14="http://schemas.microsoft.com/office/powerpoint/2010/main" xmlns="" val="7759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Other Filter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FILTER_CALLBACK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– This is used to 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user-defined function to filter data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FILTER_CALLBACK, array(‘options’=&gt; ‘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strtoupper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’));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Ex:-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filter_var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($email, FILTER_CALLBACK, array(‘options’=&gt;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myfunction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’)); 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79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595</Words>
  <Application>Microsoft Office PowerPoint</Application>
  <PresentationFormat>On-screen Show 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Filters</vt:lpstr>
      <vt:lpstr>filter_has_var( )</vt:lpstr>
      <vt:lpstr>filter_var()</vt:lpstr>
      <vt:lpstr>Filters for Validation</vt:lpstr>
      <vt:lpstr>Filters for Sanitization</vt:lpstr>
      <vt:lpstr>Other Filter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and Sanitizing Data</dc:title>
  <dc:creator>RK</dc:creator>
  <cp:lastModifiedBy>Windows User</cp:lastModifiedBy>
  <cp:revision>26</cp:revision>
  <dcterms:created xsi:type="dcterms:W3CDTF">2006-08-16T00:00:00Z</dcterms:created>
  <dcterms:modified xsi:type="dcterms:W3CDTF">2019-12-21T08:07:20Z</dcterms:modified>
</cp:coreProperties>
</file>